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98" r:id="rId2"/>
    <p:sldId id="324" r:id="rId3"/>
    <p:sldId id="409" r:id="rId4"/>
    <p:sldId id="410" r:id="rId5"/>
    <p:sldId id="300" r:id="rId6"/>
    <p:sldId id="411" r:id="rId7"/>
    <p:sldId id="311" r:id="rId8"/>
    <p:sldId id="310" r:id="rId9"/>
    <p:sldId id="314" r:id="rId10"/>
    <p:sldId id="299" r:id="rId11"/>
    <p:sldId id="301" r:id="rId12"/>
    <p:sldId id="302" r:id="rId13"/>
    <p:sldId id="309" r:id="rId14"/>
    <p:sldId id="303" r:id="rId15"/>
    <p:sldId id="318" r:id="rId16"/>
    <p:sldId id="319" r:id="rId17"/>
    <p:sldId id="323" r:id="rId18"/>
    <p:sldId id="304" r:id="rId19"/>
    <p:sldId id="305" r:id="rId20"/>
    <p:sldId id="306" r:id="rId21"/>
    <p:sldId id="307" r:id="rId22"/>
    <p:sldId id="416" r:id="rId23"/>
    <p:sldId id="322" r:id="rId24"/>
    <p:sldId id="308" r:id="rId25"/>
    <p:sldId id="321" r:id="rId26"/>
    <p:sldId id="415" r:id="rId27"/>
    <p:sldId id="317" r:id="rId28"/>
    <p:sldId id="316" r:id="rId29"/>
    <p:sldId id="315" r:id="rId30"/>
    <p:sldId id="313" r:id="rId31"/>
    <p:sldId id="320" r:id="rId3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iring" id="{A5673D7F-5E6D-9E4E-855F-792F2A4DFCAE}">
          <p14:sldIdLst>
            <p14:sldId id="298"/>
            <p14:sldId id="324"/>
            <p14:sldId id="409"/>
            <p14:sldId id="410"/>
            <p14:sldId id="300"/>
            <p14:sldId id="411"/>
            <p14:sldId id="311"/>
            <p14:sldId id="310"/>
            <p14:sldId id="314"/>
          </p14:sldIdLst>
        </p14:section>
        <p14:section name="TDD" id="{7B1ECEB0-B4C1-8C4D-8C65-C57881DD6AEB}">
          <p14:sldIdLst>
            <p14:sldId id="299"/>
            <p14:sldId id="301"/>
            <p14:sldId id="302"/>
            <p14:sldId id="309"/>
            <p14:sldId id="303"/>
            <p14:sldId id="318"/>
            <p14:sldId id="319"/>
            <p14:sldId id="323"/>
            <p14:sldId id="304"/>
          </p14:sldIdLst>
        </p14:section>
        <p14:section name="Game Of Life" id="{7BFD21B2-A18F-BF46-8EBD-AD12F6D56119}">
          <p14:sldIdLst>
            <p14:sldId id="305"/>
            <p14:sldId id="306"/>
            <p14:sldId id="307"/>
          </p14:sldIdLst>
        </p14:section>
        <p14:section name="Coderetreat" id="{BAE43603-BEB5-0B4C-9CE0-45A9679E4EE4}">
          <p14:sldIdLst>
            <p14:sldId id="416"/>
            <p14:sldId id="322"/>
          </p14:sldIdLst>
        </p14:section>
        <p14:section name="Programming" id="{38EED8A1-B818-8D4E-B9D6-7BB4B0BBDE38}">
          <p14:sldIdLst>
            <p14:sldId id="308"/>
            <p14:sldId id="321"/>
            <p14:sldId id="415"/>
          </p14:sldIdLst>
        </p14:section>
        <p14:section name="Learning" id="{7CAC0B82-089E-7F45-859C-6A16CCB4B76C}">
          <p14:sldIdLst>
            <p14:sldId id="317"/>
            <p14:sldId id="316"/>
            <p14:sldId id="315"/>
            <p14:sldId id="31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4CB"/>
    <a:srgbClr val="A1CCDC"/>
    <a:srgbClr val="B4CED9"/>
    <a:srgbClr val="A1CBDC"/>
    <a:srgbClr val="958790"/>
    <a:srgbClr val="D0C0D5"/>
    <a:srgbClr val="CEC5C2"/>
    <a:srgbClr val="D4DDDB"/>
    <a:srgbClr val="C0C6D5"/>
    <a:srgbClr val="AEB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595"/>
  </p:normalViewPr>
  <p:slideViewPr>
    <p:cSldViewPr snapToGrid="0">
      <p:cViewPr varScale="1">
        <p:scale>
          <a:sx n="161" d="100"/>
          <a:sy n="161" d="100"/>
        </p:scale>
        <p:origin x="3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CA3D-63B3-D542-B62F-21143B27C197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9551E-E1F0-1340-99E6-C0E75DA7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2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9551E-E1F0-1340-99E6-C0E75DA776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9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B49F2-7E32-3602-B0FF-7447E6F04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65" t="2111" r="1653" b="329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30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AA2B-056B-F348-956E-D7524DCC9D0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A10D-0BA1-E64C-80E5-07C73A4F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26" Type="http://schemas.openxmlformats.org/officeDocument/2006/relationships/image" Target="../media/image63.sv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svg"/><Relationship Id="rId42" Type="http://schemas.openxmlformats.org/officeDocument/2006/relationships/image" Target="../media/image79.sv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6" Type="http://schemas.openxmlformats.org/officeDocument/2006/relationships/image" Target="../media/image53.png"/><Relationship Id="rId20" Type="http://schemas.openxmlformats.org/officeDocument/2006/relationships/image" Target="../media/image57.svg"/><Relationship Id="rId29" Type="http://schemas.openxmlformats.org/officeDocument/2006/relationships/image" Target="../media/image66.pn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32" Type="http://schemas.openxmlformats.org/officeDocument/2006/relationships/image" Target="../media/image69.svg"/><Relationship Id="rId37" Type="http://schemas.openxmlformats.org/officeDocument/2006/relationships/image" Target="../media/image74.png"/><Relationship Id="rId40" Type="http://schemas.openxmlformats.org/officeDocument/2006/relationships/image" Target="../media/image77.sv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36" Type="http://schemas.openxmlformats.org/officeDocument/2006/relationships/image" Target="../media/image73.sv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sv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12" Type="http://schemas.openxmlformats.org/officeDocument/2006/relationships/image" Target="../media/image49.jpe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svg"/><Relationship Id="rId18" Type="http://schemas.openxmlformats.org/officeDocument/2006/relationships/image" Target="../media/image74.png"/><Relationship Id="rId26" Type="http://schemas.openxmlformats.org/officeDocument/2006/relationships/image" Target="../media/image65.svg"/><Relationship Id="rId39" Type="http://schemas.openxmlformats.org/officeDocument/2006/relationships/image" Target="../media/image46.png"/><Relationship Id="rId21" Type="http://schemas.openxmlformats.org/officeDocument/2006/relationships/image" Target="../media/image77.svg"/><Relationship Id="rId34" Type="http://schemas.openxmlformats.org/officeDocument/2006/relationships/image" Target="../media/image39.jpeg"/><Relationship Id="rId42" Type="http://schemas.openxmlformats.org/officeDocument/2006/relationships/image" Target="../media/image68.pn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50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24" Type="http://schemas.openxmlformats.org/officeDocument/2006/relationships/image" Target="../media/image53.png"/><Relationship Id="rId32" Type="http://schemas.openxmlformats.org/officeDocument/2006/relationships/image" Target="../media/image78.png"/><Relationship Id="rId37" Type="http://schemas.openxmlformats.org/officeDocument/2006/relationships/image" Target="../media/image43.png"/><Relationship Id="rId40" Type="http://schemas.openxmlformats.org/officeDocument/2006/relationships/image" Target="../media/image48.png"/><Relationship Id="rId5" Type="http://schemas.openxmlformats.org/officeDocument/2006/relationships/image" Target="../media/image55.svg"/><Relationship Id="rId15" Type="http://schemas.openxmlformats.org/officeDocument/2006/relationships/image" Target="../media/image71.svg"/><Relationship Id="rId23" Type="http://schemas.openxmlformats.org/officeDocument/2006/relationships/image" Target="../media/image44.png"/><Relationship Id="rId28" Type="http://schemas.openxmlformats.org/officeDocument/2006/relationships/image" Target="../media/image49.jpeg"/><Relationship Id="rId36" Type="http://schemas.openxmlformats.org/officeDocument/2006/relationships/image" Target="../media/image41.png"/><Relationship Id="rId10" Type="http://schemas.openxmlformats.org/officeDocument/2006/relationships/image" Target="../media/image60.png"/><Relationship Id="rId19" Type="http://schemas.openxmlformats.org/officeDocument/2006/relationships/image" Target="../media/image75.svg"/><Relationship Id="rId31" Type="http://schemas.openxmlformats.org/officeDocument/2006/relationships/image" Target="../media/image63.svg"/><Relationship Id="rId4" Type="http://schemas.openxmlformats.org/officeDocument/2006/relationships/image" Target="../media/image54.png"/><Relationship Id="rId9" Type="http://schemas.openxmlformats.org/officeDocument/2006/relationships/image" Target="../media/image57.svg"/><Relationship Id="rId14" Type="http://schemas.openxmlformats.org/officeDocument/2006/relationships/image" Target="../media/image70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62.png"/><Relationship Id="rId35" Type="http://schemas.openxmlformats.org/officeDocument/2006/relationships/image" Target="../media/image40.png"/><Relationship Id="rId43" Type="http://schemas.openxmlformats.org/officeDocument/2006/relationships/image" Target="../media/image69.svg"/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12" Type="http://schemas.openxmlformats.org/officeDocument/2006/relationships/image" Target="../media/image66.png"/><Relationship Id="rId17" Type="http://schemas.openxmlformats.org/officeDocument/2006/relationships/image" Target="../media/image73.svg"/><Relationship Id="rId25" Type="http://schemas.openxmlformats.org/officeDocument/2006/relationships/image" Target="../media/image64.png"/><Relationship Id="rId33" Type="http://schemas.openxmlformats.org/officeDocument/2006/relationships/image" Target="../media/image79.svg"/><Relationship Id="rId38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3587AF-E628-A0CE-ACB6-600A28061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r="3331"/>
          <a:stretch/>
        </p:blipFill>
        <p:spPr bwMode="auto">
          <a:xfrm>
            <a:off x="409365" y="1803633"/>
            <a:ext cx="8325270" cy="27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ED1FDA-46C1-CD1C-7772-7FBF31BE4A3D}"/>
              </a:ext>
            </a:extLst>
          </p:cNvPr>
          <p:cNvSpPr txBox="1"/>
          <p:nvPr/>
        </p:nvSpPr>
        <p:spPr>
          <a:xfrm>
            <a:off x="1893115" y="528419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6D52B0-655E-FB96-9CF8-3E5C5B1E551C}"/>
              </a:ext>
            </a:extLst>
          </p:cNvPr>
          <p:cNvSpPr/>
          <p:nvPr/>
        </p:nvSpPr>
        <p:spPr>
          <a:xfrm>
            <a:off x="3222860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01DDD0-AFDD-888F-CB9C-5231592A87B7}"/>
              </a:ext>
            </a:extLst>
          </p:cNvPr>
          <p:cNvSpPr/>
          <p:nvPr/>
        </p:nvSpPr>
        <p:spPr>
          <a:xfrm>
            <a:off x="5046675" y="2188563"/>
            <a:ext cx="944405" cy="629587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SS">
            <a:extLst>
              <a:ext uri="{FF2B5EF4-FFF2-40B4-BE49-F238E27FC236}">
                <a16:creationId xmlns:a16="http://schemas.microsoft.com/office/drawing/2014/main" id="{5796231A-16AF-FAC9-A0DE-68CAE3999FBB}"/>
              </a:ext>
            </a:extLst>
          </p:cNvPr>
          <p:cNvSpPr txBox="1"/>
          <p:nvPr/>
        </p:nvSpPr>
        <p:spPr>
          <a:xfrm>
            <a:off x="3241994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PASS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14" name="PASS">
            <a:extLst>
              <a:ext uri="{FF2B5EF4-FFF2-40B4-BE49-F238E27FC236}">
                <a16:creationId xmlns:a16="http://schemas.microsoft.com/office/drawing/2014/main" id="{E8260778-CC11-A172-EEEF-977C88ABF20C}"/>
              </a:ext>
            </a:extLst>
          </p:cNvPr>
          <p:cNvSpPr txBox="1"/>
          <p:nvPr/>
        </p:nvSpPr>
        <p:spPr>
          <a:xfrm>
            <a:off x="4953360" y="2194489"/>
            <a:ext cx="970009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HAVE AN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 PLEASE</a:t>
            </a:r>
            <a:br>
              <a:rPr lang="en-US" sz="1200" dirty="0"/>
            </a:br>
            <a:r>
              <a:rPr lang="en-US" sz="1200" b="1" dirty="0"/>
              <a:t>TAKE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</a:p>
          <a:p>
            <a:pPr algn="ctr">
              <a:lnSpc>
                <a:spcPct val="7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KEYBOARD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6E687A-76DA-3551-17D0-68216995ADF8}"/>
              </a:ext>
            </a:extLst>
          </p:cNvPr>
          <p:cNvSpPr/>
          <p:nvPr/>
        </p:nvSpPr>
        <p:spPr>
          <a:xfrm>
            <a:off x="6357505" y="353905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24BDF8BE-F143-79D2-45D9-389467FFD7AA}"/>
              </a:ext>
            </a:extLst>
          </p:cNvPr>
          <p:cNvSpPr txBox="1"/>
          <p:nvPr/>
        </p:nvSpPr>
        <p:spPr>
          <a:xfrm>
            <a:off x="6202762" y="353905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9" name="PASS">
            <a:extLst>
              <a:ext uri="{FF2B5EF4-FFF2-40B4-BE49-F238E27FC236}">
                <a16:creationId xmlns:a16="http://schemas.microsoft.com/office/drawing/2014/main" id="{1CC3AE7F-7995-2A8D-9FCD-FE95CE90529E}"/>
              </a:ext>
            </a:extLst>
          </p:cNvPr>
          <p:cNvSpPr txBox="1"/>
          <p:nvPr/>
        </p:nvSpPr>
        <p:spPr>
          <a:xfrm>
            <a:off x="7699256" y="350713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16114-C33B-7C72-AC2A-75CD50B1D7C3}"/>
              </a:ext>
            </a:extLst>
          </p:cNvPr>
          <p:cNvSpPr/>
          <p:nvPr/>
        </p:nvSpPr>
        <p:spPr>
          <a:xfrm>
            <a:off x="699921" y="3516712"/>
            <a:ext cx="2386387" cy="201164"/>
          </a:xfrm>
          <a:prstGeom prst="roundRect">
            <a:avLst>
              <a:gd name="adj" fmla="val 35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SS">
            <a:extLst>
              <a:ext uri="{FF2B5EF4-FFF2-40B4-BE49-F238E27FC236}">
                <a16:creationId xmlns:a16="http://schemas.microsoft.com/office/drawing/2014/main" id="{F68371CA-C19E-86D7-F62E-BD29341B1AD9}"/>
              </a:ext>
            </a:extLst>
          </p:cNvPr>
          <p:cNvSpPr txBox="1"/>
          <p:nvPr/>
        </p:nvSpPr>
        <p:spPr>
          <a:xfrm>
            <a:off x="545178" y="3516712"/>
            <a:ext cx="772969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(Driver) </a:t>
            </a:r>
          </a:p>
        </p:txBody>
      </p:sp>
      <p:sp>
        <p:nvSpPr>
          <p:cNvPr id="15" name="PASS">
            <a:extLst>
              <a:ext uri="{FF2B5EF4-FFF2-40B4-BE49-F238E27FC236}">
                <a16:creationId xmlns:a16="http://schemas.microsoft.com/office/drawing/2014/main" id="{8FAB7030-800B-4C9A-6444-B625545F8330}"/>
              </a:ext>
            </a:extLst>
          </p:cNvPr>
          <p:cNvSpPr txBox="1"/>
          <p:nvPr/>
        </p:nvSpPr>
        <p:spPr>
          <a:xfrm>
            <a:off x="2041672" y="3484797"/>
            <a:ext cx="1101006" cy="42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</a:p>
          <a:p>
            <a:pPr algn="ctr">
              <a:lnSpc>
                <a:spcPct val="70000"/>
              </a:lnSpc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(Navigator) </a:t>
            </a:r>
          </a:p>
        </p:txBody>
      </p:sp>
    </p:spTree>
    <p:extLst>
      <p:ext uri="{BB962C8B-B14F-4D97-AF65-F5344CB8AC3E}">
        <p14:creationId xmlns:p14="http://schemas.microsoft.com/office/powerpoint/2010/main" val="16431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77E798-5B52-6E88-BDBB-6169850EE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1" y="1092651"/>
            <a:ext cx="7086070" cy="46726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1EA32D-6999-29B9-0FE4-3CA697DFA3A1}"/>
              </a:ext>
            </a:extLst>
          </p:cNvPr>
          <p:cNvSpPr/>
          <p:nvPr/>
        </p:nvSpPr>
        <p:spPr>
          <a:xfrm>
            <a:off x="2248164" y="3596270"/>
            <a:ext cx="1157680" cy="1157680"/>
          </a:xfrm>
          <a:prstGeom prst="ellipse">
            <a:avLst/>
          </a:prstGeom>
          <a:solidFill>
            <a:srgbClr val="579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64ABCF-DC0C-CE82-24B9-4280402C8A63}"/>
              </a:ext>
            </a:extLst>
          </p:cNvPr>
          <p:cNvSpPr/>
          <p:nvPr/>
        </p:nvSpPr>
        <p:spPr>
          <a:xfrm>
            <a:off x="3847666" y="1208015"/>
            <a:ext cx="1157680" cy="1157680"/>
          </a:xfrm>
          <a:prstGeom prst="ellipse">
            <a:avLst/>
          </a:prstGeom>
          <a:solidFill>
            <a:srgbClr val="D6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7B25B0-31C3-C84D-7A13-6B3CD8C2F6D4}"/>
              </a:ext>
            </a:extLst>
          </p:cNvPr>
          <p:cNvSpPr/>
          <p:nvPr/>
        </p:nvSpPr>
        <p:spPr>
          <a:xfrm>
            <a:off x="5518473" y="3613048"/>
            <a:ext cx="1157680" cy="1157680"/>
          </a:xfrm>
          <a:prstGeom prst="ellipse">
            <a:avLst/>
          </a:prstGeom>
          <a:solidFill>
            <a:srgbClr val="6AAB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F2FEE-96D9-D4AB-0323-BD1E98492D85}"/>
              </a:ext>
            </a:extLst>
          </p:cNvPr>
          <p:cNvSpPr txBox="1"/>
          <p:nvPr/>
        </p:nvSpPr>
        <p:spPr>
          <a:xfrm>
            <a:off x="3746998" y="1375794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failing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DC6FE-928D-A5CB-805E-8E2F794B3771}"/>
              </a:ext>
            </a:extLst>
          </p:cNvPr>
          <p:cNvSpPr txBox="1"/>
          <p:nvPr/>
        </p:nvSpPr>
        <p:spPr>
          <a:xfrm>
            <a:off x="5401027" y="3851945"/>
            <a:ext cx="13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the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 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FEA98-61B1-0D09-ED01-00107340E5AD}"/>
              </a:ext>
            </a:extLst>
          </p:cNvPr>
          <p:cNvSpPr txBox="1"/>
          <p:nvPr/>
        </p:nvSpPr>
        <p:spPr>
          <a:xfrm>
            <a:off x="2147496" y="3990444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93153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C6687266-A45B-F4E1-2EE3-3B3F19569AE7}"/>
              </a:ext>
            </a:extLst>
          </p:cNvPr>
          <p:cNvSpPr/>
          <p:nvPr/>
        </p:nvSpPr>
        <p:spPr bwMode="auto">
          <a:xfrm rot="16200000">
            <a:off x="1891148" y="3048314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0EE094E3-59F4-FF6D-CD18-7D18D4FF3E43}"/>
              </a:ext>
            </a:extLst>
          </p:cNvPr>
          <p:cNvSpPr/>
          <p:nvPr/>
        </p:nvSpPr>
        <p:spPr bwMode="auto">
          <a:xfrm rot="5400000">
            <a:off x="4859814" y="3048315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C1D9756-98BA-4728-94ED-487956D2EFA5}"/>
              </a:ext>
            </a:extLst>
          </p:cNvPr>
          <p:cNvSpPr/>
          <p:nvPr/>
        </p:nvSpPr>
        <p:spPr bwMode="auto">
          <a:xfrm>
            <a:off x="3383037" y="1576691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677F-B718-E5EE-8F3E-9A7F5D2FDE61}"/>
              </a:ext>
            </a:extLst>
          </p:cNvPr>
          <p:cNvSpPr txBox="1"/>
          <p:nvPr/>
        </p:nvSpPr>
        <p:spPr>
          <a:xfrm>
            <a:off x="5402510" y="2092103"/>
            <a:ext cx="11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English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C2975-0B0B-0C4E-0612-48C9FA9107A1}"/>
              </a:ext>
            </a:extLst>
          </p:cNvPr>
          <p:cNvSpPr txBox="1"/>
          <p:nvPr/>
        </p:nvSpPr>
        <p:spPr>
          <a:xfrm>
            <a:off x="5422190" y="448352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1ECD9-2F51-3572-68FF-40006F3B2857}"/>
              </a:ext>
            </a:extLst>
          </p:cNvPr>
          <p:cNvSpPr txBox="1"/>
          <p:nvPr/>
        </p:nvSpPr>
        <p:spPr>
          <a:xfrm>
            <a:off x="2583110" y="4530503"/>
            <a:ext cx="76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C8D33-E00D-1C36-2132-2F551A2C85E8}"/>
              </a:ext>
            </a:extLst>
          </p:cNvPr>
          <p:cNvSpPr txBox="1"/>
          <p:nvPr/>
        </p:nvSpPr>
        <p:spPr>
          <a:xfrm>
            <a:off x="2049710" y="2105626"/>
            <a:ext cx="14580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/>
              <a:t>Whiteboard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D27A5F-046B-675C-82A7-3071A45AB87F}"/>
              </a:ext>
            </a:extLst>
          </p:cNvPr>
          <p:cNvGrpSpPr/>
          <p:nvPr/>
        </p:nvGrpSpPr>
        <p:grpSpPr>
          <a:xfrm>
            <a:off x="982910" y="872903"/>
            <a:ext cx="1010652" cy="2101516"/>
            <a:chOff x="635115" y="-227609"/>
            <a:chExt cx="1010652" cy="21015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23048-36ED-AED7-00DA-98BE69DFA8B7}"/>
                </a:ext>
              </a:extLst>
            </p:cNvPr>
            <p:cNvSpPr/>
            <p:nvPr/>
          </p:nvSpPr>
          <p:spPr bwMode="auto">
            <a:xfrm>
              <a:off x="635115" y="29065"/>
              <a:ext cx="1010652" cy="11389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B43488-137E-D01F-6D35-F58B64B38F19}"/>
                </a:ext>
              </a:extLst>
            </p:cNvPr>
            <p:cNvCxnSpPr/>
            <p:nvPr/>
          </p:nvCxnSpPr>
          <p:spPr bwMode="auto">
            <a:xfrm>
              <a:off x="1140441" y="-227609"/>
              <a:ext cx="0" cy="2566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DE5AEE-ADFF-4C10-AF33-35E84668DE8F}"/>
                </a:ext>
              </a:extLst>
            </p:cNvPr>
            <p:cNvCxnSpPr/>
            <p:nvPr/>
          </p:nvCxnSpPr>
          <p:spPr bwMode="auto">
            <a:xfrm flipV="1">
              <a:off x="819599" y="1168054"/>
              <a:ext cx="184484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DCB66-BF7C-4059-0E51-9EC5619C2EA9}"/>
                </a:ext>
              </a:extLst>
            </p:cNvPr>
            <p:cNvCxnSpPr/>
            <p:nvPr/>
          </p:nvCxnSpPr>
          <p:spPr bwMode="auto">
            <a:xfrm flipV="1">
              <a:off x="1140441" y="1168054"/>
              <a:ext cx="0" cy="5293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980223-B945-10E6-F822-94A1FCE21C15}"/>
                </a:ext>
              </a:extLst>
            </p:cNvPr>
            <p:cNvCxnSpPr/>
            <p:nvPr/>
          </p:nvCxnSpPr>
          <p:spPr bwMode="auto">
            <a:xfrm flipH="1" flipV="1">
              <a:off x="1276799" y="1168054"/>
              <a:ext cx="176463" cy="7058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22D678-841C-7B65-435C-85CF0C7B7338}"/>
                </a:ext>
              </a:extLst>
            </p:cNvPr>
            <p:cNvCxnSpPr/>
            <p:nvPr/>
          </p:nvCxnSpPr>
          <p:spPr bwMode="auto">
            <a:xfrm>
              <a:off x="1140441" y="173520"/>
              <a:ext cx="0" cy="842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2EE286E-772F-C51A-11F3-706C5D66B266}"/>
                </a:ext>
              </a:extLst>
            </p:cNvPr>
            <p:cNvCxnSpPr/>
            <p:nvPr/>
          </p:nvCxnSpPr>
          <p:spPr bwMode="auto">
            <a:xfrm flipV="1">
              <a:off x="762000" y="598559"/>
              <a:ext cx="69126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D5B0FC-5282-0697-7541-D68BBE70146B}"/>
                </a:ext>
              </a:extLst>
            </p:cNvPr>
            <p:cNvCxnSpPr/>
            <p:nvPr/>
          </p:nvCxnSpPr>
          <p:spPr bwMode="auto">
            <a:xfrm flipV="1">
              <a:off x="1140441" y="380254"/>
              <a:ext cx="224589" cy="21812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57CCB5-2439-62F4-64AC-828BB5E74F54}"/>
              </a:ext>
            </a:extLst>
          </p:cNvPr>
          <p:cNvSpPr txBox="1"/>
          <p:nvPr/>
        </p:nvSpPr>
        <p:spPr>
          <a:xfrm>
            <a:off x="5631110" y="1330103"/>
            <a:ext cx="26669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kern="1200" dirty="0">
                <a:solidFill>
                  <a:srgbClr val="2AD122"/>
                </a:solidFill>
              </a:rPr>
              <a:t>// Create side (0,0) – (3,4)</a:t>
            </a:r>
          </a:p>
          <a:p>
            <a:r>
              <a:rPr lang="en-US" b="0" kern="1200" dirty="0">
                <a:solidFill>
                  <a:srgbClr val="2AD122"/>
                </a:solidFill>
              </a:rPr>
              <a:t>// Verify length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4C75A-10C7-8E91-AF10-59E0D51DBE4C}"/>
              </a:ext>
            </a:extLst>
          </p:cNvPr>
          <p:cNvSpPr txBox="1"/>
          <p:nvPr/>
        </p:nvSpPr>
        <p:spPr>
          <a:xfrm>
            <a:off x="5173910" y="5063903"/>
            <a:ext cx="3810000" cy="5847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kern="1200" dirty="0"/>
              <a:t>Side s = new Side(0,0,3,4);</a:t>
            </a:r>
          </a:p>
          <a:p>
            <a:r>
              <a:rPr lang="en-US" sz="1600" kern="1200" dirty="0"/>
              <a:t>Approvals.Verify(s + “ length = “ +s.Length);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755CF-5A63-670E-93C1-33497AE6A0BB}"/>
              </a:ext>
            </a:extLst>
          </p:cNvPr>
          <p:cNvSpPr txBox="1"/>
          <p:nvPr/>
        </p:nvSpPr>
        <p:spPr>
          <a:xfrm>
            <a:off x="297110" y="5063903"/>
            <a:ext cx="29886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0" kern="1200" dirty="0"/>
              <a:t>Side (0,0) – (3,4) </a:t>
            </a:r>
            <a:r>
              <a:rPr lang="en-US" sz="2000" dirty="0"/>
              <a:t>l</a:t>
            </a:r>
            <a:r>
              <a:rPr lang="en-US" sz="2000" b="0" kern="1200" dirty="0"/>
              <a:t>ength = 5</a:t>
            </a: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790FAC14-6AE3-F2EA-1BA7-17513062C89B}"/>
              </a:ext>
            </a:extLst>
          </p:cNvPr>
          <p:cNvSpPr/>
          <p:nvPr/>
        </p:nvSpPr>
        <p:spPr bwMode="auto">
          <a:xfrm rot="10800000">
            <a:off x="3358977" y="4432810"/>
            <a:ext cx="2039153" cy="914400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E24C7-CB48-89EF-C741-E0AC9446AE93}"/>
              </a:ext>
            </a:extLst>
          </p:cNvPr>
          <p:cNvSpPr txBox="1"/>
          <p:nvPr/>
        </p:nvSpPr>
        <p:spPr>
          <a:xfrm>
            <a:off x="3040310" y="3158903"/>
            <a:ext cx="2685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Testing Circle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CD3EF-FE0E-C379-AFD5-6D5776843293}"/>
              </a:ext>
            </a:extLst>
          </p:cNvPr>
          <p:cNvSpPr txBox="1"/>
          <p:nvPr/>
        </p:nvSpPr>
        <p:spPr>
          <a:xfrm>
            <a:off x="401111" y="-4209"/>
            <a:ext cx="2174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Start Here!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drawing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natural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376026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029049" y="2351782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was the last time you ran your tests?</a:t>
            </a:r>
          </a:p>
        </p:txBody>
      </p:sp>
      <p:pic>
        <p:nvPicPr>
          <p:cNvPr id="8196" name="Picture 4" descr="Time Zone Converter - World Time Zones - Clock:Amazon.co.uk:Appstore for  Android">
            <a:extLst>
              <a:ext uri="{FF2B5EF4-FFF2-40B4-BE49-F238E27FC236}">
                <a16:creationId xmlns:a16="http://schemas.microsoft.com/office/drawing/2014/main" id="{33F22FC5-6167-8065-2083-842DF614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45" y="2978092"/>
            <a:ext cx="2844307" cy="28443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309A1-D906-91B7-1DDD-B521AF303856}"/>
              </a:ext>
            </a:extLst>
          </p:cNvPr>
          <p:cNvSpPr txBox="1"/>
          <p:nvPr/>
        </p:nvSpPr>
        <p:spPr>
          <a:xfrm>
            <a:off x="4349086" y="4363326"/>
            <a:ext cx="110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1 minute?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20E5-0840-F94E-2314-6115F6CB49B3}"/>
              </a:ext>
            </a:extLst>
          </p:cNvPr>
          <p:cNvSpPr txBox="1"/>
          <p:nvPr/>
        </p:nvSpPr>
        <p:spPr>
          <a:xfrm>
            <a:off x="4483887" y="4913414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arker Felt Thin" panose="02000400000000000000" pitchFamily="2" charset="77"/>
              </a:rPr>
              <a:t>3 minutes?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A9D12-27E6-7DF5-FABD-CD8D325D76BD}"/>
              </a:ext>
            </a:extLst>
          </p:cNvPr>
          <p:cNvSpPr txBox="1"/>
          <p:nvPr/>
        </p:nvSpPr>
        <p:spPr>
          <a:xfrm>
            <a:off x="5209074" y="5416315"/>
            <a:ext cx="72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arker Felt Thin" panose="02000400000000000000" pitchFamily="2" charset="77"/>
              </a:rPr>
              <a:t>more?</a:t>
            </a:r>
          </a:p>
        </p:txBody>
      </p:sp>
    </p:spTree>
    <p:extLst>
      <p:ext uri="{BB962C8B-B14F-4D97-AF65-F5344CB8AC3E}">
        <p14:creationId xmlns:p14="http://schemas.microsoft.com/office/powerpoint/2010/main" val="221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022CD0-71CA-638B-1DBC-698F61D8B296}"/>
              </a:ext>
            </a:extLst>
          </p:cNvPr>
          <p:cNvSpPr/>
          <p:nvPr/>
        </p:nvSpPr>
        <p:spPr>
          <a:xfrm>
            <a:off x="3187817" y="1783496"/>
            <a:ext cx="5214226" cy="1706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93241" y="565587"/>
            <a:ext cx="5957582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Test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&amp;&amp;</a:t>
            </a:r>
            <a:r>
              <a:rPr lang="en-US" sz="3200" dirty="0">
                <a:latin typeface="Elephant Pro" pitchFamily="2" charset="0"/>
              </a:rPr>
              <a:t> Commit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||</a:t>
            </a:r>
            <a:r>
              <a:rPr lang="en-US" sz="3200" dirty="0">
                <a:latin typeface="Elephant Pro" pitchFamily="2" charset="0"/>
              </a:rPr>
              <a:t> Revert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(TCR)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pic>
        <p:nvPicPr>
          <p:cNvPr id="12" name="Picture 1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001C1E6-FC77-0201-A552-B60EEB3C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98" y="4693641"/>
            <a:ext cx="1442906" cy="14429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6FCF8-D21B-AAD3-E5F5-6CBD29AAD88E}"/>
              </a:ext>
            </a:extLst>
          </p:cNvPr>
          <p:cNvSpPr/>
          <p:nvPr/>
        </p:nvSpPr>
        <p:spPr>
          <a:xfrm>
            <a:off x="3187817" y="5561901"/>
            <a:ext cx="3003258" cy="84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B2F89-D80B-62DA-38ED-884BB40D9B0D}"/>
              </a:ext>
            </a:extLst>
          </p:cNvPr>
          <p:cNvSpPr txBox="1"/>
          <p:nvPr/>
        </p:nvSpPr>
        <p:spPr>
          <a:xfrm>
            <a:off x="4815280" y="6068673"/>
            <a:ext cx="384364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github.com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LarsEckart</a:t>
            </a: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/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tcr-extension.starterproject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E1F83B-059D-B013-50DF-78196412ED84}"/>
              </a:ext>
            </a:extLst>
          </p:cNvPr>
          <p:cNvSpPr txBox="1"/>
          <p:nvPr/>
        </p:nvSpPr>
        <p:spPr>
          <a:xfrm>
            <a:off x="3319431" y="4215612"/>
            <a:ext cx="3496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Smaller steps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Faster Feedback</a:t>
            </a:r>
          </a:p>
          <a:p>
            <a:pPr algn="l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Better safety 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08265-AB3A-5DCF-3170-27254DB72715}"/>
              </a:ext>
            </a:extLst>
          </p:cNvPr>
          <p:cNvSpPr txBox="1"/>
          <p:nvPr/>
        </p:nvSpPr>
        <p:spPr>
          <a:xfrm>
            <a:off x="843910" y="5385218"/>
            <a:ext cx="186369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Kent Beck</a:t>
            </a:r>
            <a:b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</a:br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Creator of TCR </a:t>
            </a:r>
          </a:p>
          <a:p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&amp; Extreme Programming</a:t>
            </a:r>
          </a:p>
        </p:txBody>
      </p:sp>
      <p:pic>
        <p:nvPicPr>
          <p:cNvPr id="9220" name="Picture 4" descr="Kent Beck on Changelog |&gt; Changelog">
            <a:extLst>
              <a:ext uri="{FF2B5EF4-FFF2-40B4-BE49-F238E27FC236}">
                <a16:creationId xmlns:a16="http://schemas.microsoft.com/office/drawing/2014/main" id="{A5ACB24D-1631-50D6-7534-4C4656EB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44" y="4267900"/>
            <a:ext cx="1147194" cy="114719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F1FDC8-A38D-2B1D-EE87-F9AE45B40348}"/>
              </a:ext>
            </a:extLst>
          </p:cNvPr>
          <p:cNvSpPr txBox="1"/>
          <p:nvPr/>
        </p:nvSpPr>
        <p:spPr>
          <a:xfrm>
            <a:off x="6846406" y="4343208"/>
            <a:ext cx="17034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Java starter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FDDE3-ACC2-DD49-AC95-BD2E78605C6D}"/>
              </a:ext>
            </a:extLst>
          </p:cNvPr>
          <p:cNvSpPr txBox="1"/>
          <p:nvPr/>
        </p:nvSpPr>
        <p:spPr>
          <a:xfrm rot="19340034">
            <a:off x="473933" y="1911300"/>
            <a:ext cx="2438488" cy="1077218"/>
          </a:xfrm>
          <a:custGeom>
            <a:avLst/>
            <a:gdLst>
              <a:gd name="connsiteX0" fmla="*/ 0 w 2438488"/>
              <a:gd name="connsiteY0" fmla="*/ 0 h 1077218"/>
              <a:gd name="connsiteX1" fmla="*/ 463313 w 2438488"/>
              <a:gd name="connsiteY1" fmla="*/ 0 h 1077218"/>
              <a:gd name="connsiteX2" fmla="*/ 877856 w 2438488"/>
              <a:gd name="connsiteY2" fmla="*/ 0 h 1077218"/>
              <a:gd name="connsiteX3" fmla="*/ 1414323 w 2438488"/>
              <a:gd name="connsiteY3" fmla="*/ 0 h 1077218"/>
              <a:gd name="connsiteX4" fmla="*/ 1877636 w 2438488"/>
              <a:gd name="connsiteY4" fmla="*/ 0 h 1077218"/>
              <a:gd name="connsiteX5" fmla="*/ 2438488 w 2438488"/>
              <a:gd name="connsiteY5" fmla="*/ 0 h 1077218"/>
              <a:gd name="connsiteX6" fmla="*/ 2438488 w 2438488"/>
              <a:gd name="connsiteY6" fmla="*/ 560153 h 1077218"/>
              <a:gd name="connsiteX7" fmla="*/ 2438488 w 2438488"/>
              <a:gd name="connsiteY7" fmla="*/ 1077218 h 1077218"/>
              <a:gd name="connsiteX8" fmla="*/ 1950790 w 2438488"/>
              <a:gd name="connsiteY8" fmla="*/ 1077218 h 1077218"/>
              <a:gd name="connsiteX9" fmla="*/ 1536247 w 2438488"/>
              <a:gd name="connsiteY9" fmla="*/ 1077218 h 1077218"/>
              <a:gd name="connsiteX10" fmla="*/ 1048550 w 2438488"/>
              <a:gd name="connsiteY10" fmla="*/ 1077218 h 1077218"/>
              <a:gd name="connsiteX11" fmla="*/ 560852 w 2438488"/>
              <a:gd name="connsiteY11" fmla="*/ 1077218 h 1077218"/>
              <a:gd name="connsiteX12" fmla="*/ 0 w 2438488"/>
              <a:gd name="connsiteY12" fmla="*/ 1077218 h 1077218"/>
              <a:gd name="connsiteX13" fmla="*/ 0 w 2438488"/>
              <a:gd name="connsiteY13" fmla="*/ 517065 h 1077218"/>
              <a:gd name="connsiteX14" fmla="*/ 0 w 2438488"/>
              <a:gd name="connsiteY1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88" h="1077218" extrusionOk="0">
                <a:moveTo>
                  <a:pt x="0" y="0"/>
                </a:moveTo>
                <a:cubicBezTo>
                  <a:pt x="223085" y="-25909"/>
                  <a:pt x="260048" y="25346"/>
                  <a:pt x="463313" y="0"/>
                </a:cubicBezTo>
                <a:cubicBezTo>
                  <a:pt x="666578" y="-25346"/>
                  <a:pt x="780433" y="2547"/>
                  <a:pt x="877856" y="0"/>
                </a:cubicBezTo>
                <a:cubicBezTo>
                  <a:pt x="975279" y="-2547"/>
                  <a:pt x="1150687" y="25576"/>
                  <a:pt x="1414323" y="0"/>
                </a:cubicBezTo>
                <a:cubicBezTo>
                  <a:pt x="1677959" y="-25576"/>
                  <a:pt x="1650658" y="15081"/>
                  <a:pt x="1877636" y="0"/>
                </a:cubicBezTo>
                <a:cubicBezTo>
                  <a:pt x="2104614" y="-15081"/>
                  <a:pt x="2218020" y="56689"/>
                  <a:pt x="2438488" y="0"/>
                </a:cubicBezTo>
                <a:cubicBezTo>
                  <a:pt x="2444530" y="260142"/>
                  <a:pt x="2372594" y="297784"/>
                  <a:pt x="2438488" y="560153"/>
                </a:cubicBezTo>
                <a:cubicBezTo>
                  <a:pt x="2504382" y="822522"/>
                  <a:pt x="2406423" y="836804"/>
                  <a:pt x="2438488" y="1077218"/>
                </a:cubicBezTo>
                <a:cubicBezTo>
                  <a:pt x="2206938" y="1087274"/>
                  <a:pt x="2165047" y="1043932"/>
                  <a:pt x="1950790" y="1077218"/>
                </a:cubicBezTo>
                <a:cubicBezTo>
                  <a:pt x="1736533" y="1110504"/>
                  <a:pt x="1686467" y="1032244"/>
                  <a:pt x="1536247" y="1077218"/>
                </a:cubicBezTo>
                <a:cubicBezTo>
                  <a:pt x="1386027" y="1122192"/>
                  <a:pt x="1188679" y="1031666"/>
                  <a:pt x="1048550" y="1077218"/>
                </a:cubicBezTo>
                <a:cubicBezTo>
                  <a:pt x="908421" y="1122770"/>
                  <a:pt x="711408" y="1057263"/>
                  <a:pt x="560852" y="1077218"/>
                </a:cubicBezTo>
                <a:cubicBezTo>
                  <a:pt x="410296" y="1097173"/>
                  <a:pt x="161156" y="1069569"/>
                  <a:pt x="0" y="1077218"/>
                </a:cubicBezTo>
                <a:cubicBezTo>
                  <a:pt x="-19448" y="895646"/>
                  <a:pt x="43224" y="693556"/>
                  <a:pt x="0" y="517065"/>
                </a:cubicBezTo>
                <a:cubicBezTo>
                  <a:pt x="-43224" y="340574"/>
                  <a:pt x="37493" y="10484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Advanced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Technique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1B63-413D-D91A-2B2D-44923C6C2D2F}"/>
              </a:ext>
            </a:extLst>
          </p:cNvPr>
          <p:cNvSpPr txBox="1"/>
          <p:nvPr/>
        </p:nvSpPr>
        <p:spPr>
          <a:xfrm>
            <a:off x="3319431" y="2088753"/>
            <a:ext cx="50826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Every time you run your tests, you will either:</a:t>
            </a: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Commit everything, 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all tests passed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Revert everything </a:t>
            </a:r>
            <a:r>
              <a:rPr lang="en-US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(or everything except the test)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because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it failed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D9EB2-DB3D-225E-843B-237EE8B339A5}"/>
              </a:ext>
            </a:extLst>
          </p:cNvPr>
          <p:cNvSpPr txBox="1"/>
          <p:nvPr/>
        </p:nvSpPr>
        <p:spPr>
          <a:xfrm>
            <a:off x="3208906" y="1792386"/>
            <a:ext cx="321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panose="020B0306030101010103" pitchFamily="34" charset="77"/>
              </a:rPr>
              <a:t>What it is</a:t>
            </a: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54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629300" y="1240700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D8AB9-8E09-C953-37CC-5361B1258CEE}"/>
              </a:ext>
            </a:extLst>
          </p:cNvPr>
          <p:cNvSpPr txBox="1"/>
          <p:nvPr/>
        </p:nvSpPr>
        <p:spPr>
          <a:xfrm>
            <a:off x="726977" y="854572"/>
            <a:ext cx="13199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Elephant Pro" pitchFamily="2" charset="0"/>
              </a:rPr>
              <a:t>Y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A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G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N</a:t>
            </a:r>
            <a:br>
              <a:rPr lang="en-US" sz="6600" dirty="0">
                <a:latin typeface="Elephant Pro" pitchFamily="2" charset="0"/>
              </a:rPr>
            </a:br>
            <a:r>
              <a:rPr lang="en-US" sz="6600" dirty="0">
                <a:latin typeface="Elephant Pro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F2D58-6125-D705-BEC3-E3A285FB698D}"/>
              </a:ext>
            </a:extLst>
          </p:cNvPr>
          <p:cNvSpPr txBox="1"/>
          <p:nvPr/>
        </p:nvSpPr>
        <p:spPr>
          <a:xfrm>
            <a:off x="3844238" y="47389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Write the simplest thing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that could possibly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C1F87-14EC-5CF4-2806-17323D011A89}"/>
              </a:ext>
            </a:extLst>
          </p:cNvPr>
          <p:cNvSpPr txBox="1"/>
          <p:nvPr/>
        </p:nvSpPr>
        <p:spPr>
          <a:xfrm>
            <a:off x="1629300" y="2253547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in’t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539E6-B4C5-52C8-FD6E-5BB73FD9CED0}"/>
              </a:ext>
            </a:extLst>
          </p:cNvPr>
          <p:cNvSpPr txBox="1"/>
          <p:nvPr/>
        </p:nvSpPr>
        <p:spPr>
          <a:xfrm>
            <a:off x="1629300" y="3250538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onna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DD56-CFC1-ED77-996E-30A69984AC88}"/>
              </a:ext>
            </a:extLst>
          </p:cNvPr>
          <p:cNvSpPr txBox="1"/>
          <p:nvPr/>
        </p:nvSpPr>
        <p:spPr>
          <a:xfrm>
            <a:off x="1629300" y="4247529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eed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21BE6-031E-621A-61EC-F815FC948BF9}"/>
              </a:ext>
            </a:extLst>
          </p:cNvPr>
          <p:cNvSpPr txBox="1"/>
          <p:nvPr/>
        </p:nvSpPr>
        <p:spPr>
          <a:xfrm>
            <a:off x="1629300" y="5277582"/>
            <a:ext cx="1312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</a:t>
            </a:r>
          </a:p>
        </p:txBody>
      </p:sp>
      <p:pic>
        <p:nvPicPr>
          <p:cNvPr id="10242" name="Picture 2" descr="YAGNI: You Ain't Gonna Need It. Do not add functionality until it is… | by  Alberto Salas | Better Programming">
            <a:extLst>
              <a:ext uri="{FF2B5EF4-FFF2-40B4-BE49-F238E27FC236}">
                <a16:creationId xmlns:a16="http://schemas.microsoft.com/office/drawing/2014/main" id="{9F5AE3FA-F9F5-3700-91E2-359097331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454" y="1325241"/>
            <a:ext cx="3799227" cy="15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DF6E2-C624-316C-791E-3386DA293C43}"/>
              </a:ext>
            </a:extLst>
          </p:cNvPr>
          <p:cNvSpPr txBox="1"/>
          <p:nvPr/>
        </p:nvSpPr>
        <p:spPr>
          <a:xfrm>
            <a:off x="7044455" y="2870869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B83C7-B18A-014F-B3FD-B4A4C0216267}"/>
              </a:ext>
            </a:extLst>
          </p:cNvPr>
          <p:cNvSpPr txBox="1"/>
          <p:nvPr/>
        </p:nvSpPr>
        <p:spPr>
          <a:xfrm>
            <a:off x="1344088" y="1752726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029E2-56D6-8A3F-2FA1-F894BFD8054B}"/>
              </a:ext>
            </a:extLst>
          </p:cNvPr>
          <p:cNvSpPr txBox="1"/>
          <p:nvPr/>
        </p:nvSpPr>
        <p:spPr>
          <a:xfrm>
            <a:off x="492085" y="588270"/>
            <a:ext cx="131993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Elephant Pro" pitchFamily="2" charset="0"/>
              </a:rPr>
              <a:t>Z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O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M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B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I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E</a:t>
            </a:r>
          </a:p>
          <a:p>
            <a:pPr algn="ctr"/>
            <a:r>
              <a:rPr lang="en-US" sz="5400" dirty="0">
                <a:latin typeface="Elephant Pro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49BFF-E579-9A9F-3737-47C26C907D58}"/>
              </a:ext>
            </a:extLst>
          </p:cNvPr>
          <p:cNvSpPr txBox="1"/>
          <p:nvPr/>
        </p:nvSpPr>
        <p:spPr>
          <a:xfrm>
            <a:off x="1344088" y="939007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ero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8AEC1-F95E-AB4B-4F33-53470ED3977E}"/>
              </a:ext>
            </a:extLst>
          </p:cNvPr>
          <p:cNvSpPr txBox="1"/>
          <p:nvPr/>
        </p:nvSpPr>
        <p:spPr>
          <a:xfrm>
            <a:off x="1411200" y="2566445"/>
            <a:ext cx="131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any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005B-98E7-F5DF-8E75-61DD14A47EB5}"/>
              </a:ext>
            </a:extLst>
          </p:cNvPr>
          <p:cNvSpPr txBox="1"/>
          <p:nvPr/>
        </p:nvSpPr>
        <p:spPr>
          <a:xfrm>
            <a:off x="1344088" y="3380163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oundaries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618A5-2559-CDAA-83D0-1D0958BA2DA3}"/>
              </a:ext>
            </a:extLst>
          </p:cNvPr>
          <p:cNvSpPr txBox="1"/>
          <p:nvPr/>
        </p:nvSpPr>
        <p:spPr>
          <a:xfrm>
            <a:off x="1260198" y="4193881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nterfaces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CE3C5-7151-F81A-76D8-3AE68ABC5595}"/>
              </a:ext>
            </a:extLst>
          </p:cNvPr>
          <p:cNvSpPr txBox="1"/>
          <p:nvPr/>
        </p:nvSpPr>
        <p:spPr>
          <a:xfrm>
            <a:off x="1344088" y="5007599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xceptions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E4ED-26D4-A3A3-5043-852105CC9A5D}"/>
              </a:ext>
            </a:extLst>
          </p:cNvPr>
          <p:cNvSpPr txBox="1"/>
          <p:nvPr/>
        </p:nvSpPr>
        <p:spPr>
          <a:xfrm>
            <a:off x="1310532" y="5821318"/>
            <a:ext cx="2275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cenarios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Elephant Pr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BA8E4-951F-6091-D25F-6445DD98EBCD}"/>
              </a:ext>
            </a:extLst>
          </p:cNvPr>
          <p:cNvSpPr txBox="1"/>
          <p:nvPr/>
        </p:nvSpPr>
        <p:spPr>
          <a:xfrm>
            <a:off x="3811227" y="1400672"/>
            <a:ext cx="41493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Guide your tests by </a:t>
            </a:r>
          </a:p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looking at these </a:t>
            </a: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16DB6-B0D3-DA97-CD88-25E263FEDDA8}"/>
              </a:ext>
            </a:extLst>
          </p:cNvPr>
          <p:cNvSpPr txBox="1"/>
          <p:nvPr/>
        </p:nvSpPr>
        <p:spPr>
          <a:xfrm>
            <a:off x="6526954" y="5578957"/>
            <a:ext cx="186369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Pattern by </a:t>
            </a:r>
          </a:p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James </a:t>
            </a:r>
            <a:r>
              <a:rPr lang="en-US" sz="1600" dirty="0" err="1">
                <a:latin typeface="Abadi MT Condensed Light" panose="020B0306030101010103" pitchFamily="34" charset="77"/>
                <a:ea typeface="Fira Code" panose="020B0809050000020004" pitchFamily="49" charset="0"/>
              </a:rPr>
              <a:t>Grenning</a:t>
            </a:r>
            <a:endParaRPr lang="en-US" sz="1600" dirty="0">
              <a:latin typeface="Abadi MT Condensed Light" panose="020B0306030101010103" pitchFamily="34" charset="77"/>
              <a:ea typeface="Fira Code" panose="020B0809050000020004" pitchFamily="49" charset="0"/>
            </a:endParaRPr>
          </a:p>
        </p:txBody>
      </p:sp>
      <p:pic>
        <p:nvPicPr>
          <p:cNvPr id="20" name="Picture 19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CB686DB-161C-248F-CC3E-DA0F220E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7489" y="4626332"/>
            <a:ext cx="952625" cy="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B0A7A-B29A-66AF-444A-AD424E16C0CA}"/>
              </a:ext>
            </a:extLst>
          </p:cNvPr>
          <p:cNvSpPr txBox="1"/>
          <p:nvPr/>
        </p:nvSpPr>
        <p:spPr>
          <a:xfrm>
            <a:off x="3586444" y="5533933"/>
            <a:ext cx="3694391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blog.wingman-sw.com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tdd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-guided-by-zombies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F5A62-3F26-F0CB-5692-DE3E527532E3}"/>
              </a:ext>
            </a:extLst>
          </p:cNvPr>
          <p:cNvSpPr txBox="1"/>
          <p:nvPr/>
        </p:nvSpPr>
        <p:spPr>
          <a:xfrm>
            <a:off x="6673705" y="430957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7" name="Picture 6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D5582CF2-FD81-13BC-B562-C60E412D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19" y="4593465"/>
            <a:ext cx="1018357" cy="10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14943" y="2397948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EE996-256D-3252-82CD-09FBD9EC8C78}"/>
              </a:ext>
            </a:extLst>
          </p:cNvPr>
          <p:cNvSpPr txBox="1"/>
          <p:nvPr/>
        </p:nvSpPr>
        <p:spPr>
          <a:xfrm>
            <a:off x="1819012" y="5776285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9239-6CD9-2C7D-F2AC-0E6F150C33BE}"/>
              </a:ext>
            </a:extLst>
          </p:cNvPr>
          <p:cNvSpPr txBox="1"/>
          <p:nvPr/>
        </p:nvSpPr>
        <p:spPr>
          <a:xfrm>
            <a:off x="4706223" y="2554873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AF5A7-D1FA-C2FB-6975-EE19025CC324}"/>
              </a:ext>
            </a:extLst>
          </p:cNvPr>
          <p:cNvSpPr txBox="1"/>
          <p:nvPr/>
        </p:nvSpPr>
        <p:spPr>
          <a:xfrm>
            <a:off x="4012656" y="302832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BE49E-E5E7-DB6F-E964-9CF12DA56555}"/>
              </a:ext>
            </a:extLst>
          </p:cNvPr>
          <p:cNvSpPr txBox="1"/>
          <p:nvPr/>
        </p:nvSpPr>
        <p:spPr>
          <a:xfrm>
            <a:off x="4290891" y="355211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8F46A-C604-77C0-A223-5DE6E25433BE}"/>
              </a:ext>
            </a:extLst>
          </p:cNvPr>
          <p:cNvSpPr txBox="1"/>
          <p:nvPr/>
        </p:nvSpPr>
        <p:spPr>
          <a:xfrm>
            <a:off x="4376179" y="4025566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27022-B498-3607-71A0-DB4284E46212}"/>
              </a:ext>
            </a:extLst>
          </p:cNvPr>
          <p:cNvSpPr txBox="1"/>
          <p:nvPr/>
        </p:nvSpPr>
        <p:spPr>
          <a:xfrm>
            <a:off x="8208305" y="5152412"/>
            <a:ext cx="5639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Abadi MT Condensed Light" panose="020B0306030101010103" pitchFamily="34" charset="77"/>
                <a:ea typeface="Fira Code" panose="020B0809050000020004" pitchFamily="49" charset="0"/>
              </a:rPr>
              <a:t>Blog</a:t>
            </a:r>
          </a:p>
        </p:txBody>
      </p:sp>
      <p:pic>
        <p:nvPicPr>
          <p:cNvPr id="12" name="Picture 11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95473D3B-7C14-1EDC-7D61-C1E6D828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14" y="5438188"/>
            <a:ext cx="1030475" cy="10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6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king sense of MVP (Minimum Viable Product) - YouTube">
            <a:extLst>
              <a:ext uri="{FF2B5EF4-FFF2-40B4-BE49-F238E27FC236}">
                <a16:creationId xmlns:a16="http://schemas.microsoft.com/office/drawing/2014/main" id="{45AC45C7-B020-7328-E33F-4F071B0A7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4917" r="1628" b="5560"/>
          <a:stretch/>
        </p:blipFill>
        <p:spPr bwMode="auto">
          <a:xfrm>
            <a:off x="469782" y="553672"/>
            <a:ext cx="8036655" cy="553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18021-D9BC-2328-FF7A-DD16C7A33A54}"/>
              </a:ext>
            </a:extLst>
          </p:cNvPr>
          <p:cNvSpPr txBox="1"/>
          <p:nvPr/>
        </p:nvSpPr>
        <p:spPr>
          <a:xfrm>
            <a:off x="1700168" y="5758991"/>
            <a:ext cx="538700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Elephant Pro" pitchFamily="2" charset="0"/>
              </a:rPr>
              <a:t>Building an MVP 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(minimal viable product)</a:t>
            </a:r>
          </a:p>
        </p:txBody>
      </p:sp>
    </p:spTree>
    <p:extLst>
      <p:ext uri="{BB962C8B-B14F-4D97-AF65-F5344CB8AC3E}">
        <p14:creationId xmlns:p14="http://schemas.microsoft.com/office/powerpoint/2010/main" val="140547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60227" y="527635"/>
            <a:ext cx="538700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The 4 principles of</a:t>
            </a:r>
            <a:r>
              <a:rPr lang="en-US" sz="3200" dirty="0">
                <a:latin typeface="Comic Sans MS" panose="030F0902030302020204" pitchFamily="66" charset="0"/>
              </a:rPr>
              <a:t> </a:t>
            </a:r>
          </a:p>
          <a:p>
            <a:pPr algn="ctr"/>
            <a:r>
              <a:rPr lang="en-US" sz="3200" b="1" dirty="0">
                <a:latin typeface="Comic Sans MS" panose="030F0902030302020204" pitchFamily="66" charset="0"/>
              </a:rPr>
              <a:t>simple design</a:t>
            </a:r>
            <a:r>
              <a:rPr lang="en-US" sz="3200" dirty="0">
                <a:latin typeface="Comic Sans MS" panose="030F0902030302020204" pitchFamily="66" charset="0"/>
              </a:rPr>
              <a:t>: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(in order of importance)</a:t>
            </a:r>
          </a:p>
        </p:txBody>
      </p:sp>
      <p:sp>
        <p:nvSpPr>
          <p:cNvPr id="7" name="duplication">
            <a:extLst>
              <a:ext uri="{FF2B5EF4-FFF2-40B4-BE49-F238E27FC236}">
                <a16:creationId xmlns:a16="http://schemas.microsoft.com/office/drawing/2014/main" id="{8D4354A4-B076-0CE8-2301-5FABA08213D9}"/>
              </a:ext>
            </a:extLst>
          </p:cNvPr>
          <p:cNvSpPr txBox="1"/>
          <p:nvPr/>
        </p:nvSpPr>
        <p:spPr>
          <a:xfrm>
            <a:off x="3922544" y="3145870"/>
            <a:ext cx="1691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902030302020204" pitchFamily="66" charset="0"/>
              </a:rPr>
              <a:t>duplication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38412-A176-E780-5D98-CBBF71513404}"/>
              </a:ext>
            </a:extLst>
          </p:cNvPr>
          <p:cNvSpPr txBox="1"/>
          <p:nvPr/>
        </p:nvSpPr>
        <p:spPr>
          <a:xfrm>
            <a:off x="2258735" y="2604348"/>
            <a:ext cx="5576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Passes</a:t>
            </a:r>
            <a:r>
              <a:rPr lang="en-US" dirty="0">
                <a:latin typeface="Comic Sans MS" panose="030F0902030302020204" pitchFamily="66" charset="0"/>
              </a:rPr>
              <a:t> all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Expresses the intent of programmer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Contains no duplication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omic Sans MS" panose="030F0902030302020204" pitchFamily="66" charset="0"/>
              </a:rPr>
              <a:t> Minimizes the number of classes and methods</a:t>
            </a:r>
          </a:p>
        </p:txBody>
      </p:sp>
    </p:spTree>
    <p:extLst>
      <p:ext uri="{BB962C8B-B14F-4D97-AF65-F5344CB8AC3E}">
        <p14:creationId xmlns:p14="http://schemas.microsoft.com/office/powerpoint/2010/main" val="24045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942303" y="5592084"/>
            <a:ext cx="297416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Elephant Pro" pitchFamily="2" charset="0"/>
              </a:rPr>
              <a:t>Game of Life </a:t>
            </a:r>
          </a:p>
          <a:p>
            <a:pPr algn="ctr"/>
            <a:r>
              <a:rPr lang="en-US" sz="2400" dirty="0">
                <a:latin typeface="Elephant Pro" pitchFamily="2" charset="0"/>
              </a:rPr>
              <a:t>Rules</a:t>
            </a:r>
            <a:endParaRPr lang="en-US" sz="3200" dirty="0">
              <a:latin typeface="Elephant Pr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CA7B4-927A-D5AE-9AB5-CF13630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0"/>
          <a:stretch/>
        </p:blipFill>
        <p:spPr>
          <a:xfrm>
            <a:off x="543187" y="1113638"/>
            <a:ext cx="7772400" cy="360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5A913-7C57-7361-0EF3-81BD53868843}"/>
              </a:ext>
            </a:extLst>
          </p:cNvPr>
          <p:cNvSpPr txBox="1"/>
          <p:nvPr/>
        </p:nvSpPr>
        <p:spPr>
          <a:xfrm>
            <a:off x="730603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1 neighbor or 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6D2E0-8688-A0B6-4CA9-50FE72D021A0}"/>
              </a:ext>
            </a:extLst>
          </p:cNvPr>
          <p:cNvSpPr txBox="1"/>
          <p:nvPr/>
        </p:nvSpPr>
        <p:spPr>
          <a:xfrm>
            <a:off x="2687337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2-3 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2F23A-E3A5-0A50-DCB0-2DB315E32102}"/>
              </a:ext>
            </a:extLst>
          </p:cNvPr>
          <p:cNvSpPr txBox="1"/>
          <p:nvPr/>
        </p:nvSpPr>
        <p:spPr>
          <a:xfrm>
            <a:off x="4456655" y="1161765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3 neighbors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EBBFD-A8AC-FE84-C54E-D4D8CA33C6DB}"/>
              </a:ext>
            </a:extLst>
          </p:cNvPr>
          <p:cNvSpPr txBox="1"/>
          <p:nvPr/>
        </p:nvSpPr>
        <p:spPr>
          <a:xfrm>
            <a:off x="6386121" y="1054043"/>
            <a:ext cx="17693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4 or more neighbors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F8BE6-2766-D461-7D7F-18EB4272A0EE}"/>
              </a:ext>
            </a:extLst>
          </p:cNvPr>
          <p:cNvSpPr txBox="1"/>
          <p:nvPr/>
        </p:nvSpPr>
        <p:spPr>
          <a:xfrm>
            <a:off x="730603" y="4822796"/>
            <a:ext cx="176931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Starvation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4078F-BD00-A6F2-B490-C682AD856CC4}"/>
              </a:ext>
            </a:extLst>
          </p:cNvPr>
          <p:cNvSpPr txBox="1"/>
          <p:nvPr/>
        </p:nvSpPr>
        <p:spPr>
          <a:xfrm>
            <a:off x="2640436" y="4822796"/>
            <a:ext cx="176931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survives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Subsistence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3C82A-F0C0-6AD8-B952-D03BF683CA69}"/>
              </a:ext>
            </a:extLst>
          </p:cNvPr>
          <p:cNvSpPr txBox="1"/>
          <p:nvPr/>
        </p:nvSpPr>
        <p:spPr>
          <a:xfrm>
            <a:off x="4502036" y="4822796"/>
            <a:ext cx="176931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 square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is born</a:t>
            </a:r>
            <a:endParaRPr lang="en-US" sz="1400" dirty="0">
              <a:latin typeface="Annai MN" pitchFamily="2" charset="77"/>
              <a:ea typeface="Annai MN" pitchFamily="2" charset="77"/>
              <a:cs typeface="Annai MN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B89EE-A2D8-1BE8-B2C8-77BD78A9CA94}"/>
              </a:ext>
            </a:extLst>
          </p:cNvPr>
          <p:cNvSpPr txBox="1"/>
          <p:nvPr/>
        </p:nvSpPr>
        <p:spPr>
          <a:xfrm>
            <a:off x="6127955" y="4822796"/>
            <a:ext cx="199597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Middle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square</a:t>
            </a:r>
          </a:p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dies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nnai MN" pitchFamily="2" charset="77"/>
                <a:ea typeface="Annai MN" pitchFamily="2" charset="77"/>
                <a:cs typeface="Annai MN" pitchFamily="2" charset="77"/>
              </a:rPr>
              <a:t>from</a:t>
            </a:r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 </a:t>
            </a:r>
            <a:r>
              <a:rPr lang="en-US" sz="1400" b="1" dirty="0">
                <a:latin typeface="Annai MN" pitchFamily="2" charset="77"/>
                <a:ea typeface="Annai MN" pitchFamily="2" charset="77"/>
                <a:cs typeface="Annai MN" pitchFamily="2" charset="77"/>
              </a:rPr>
              <a:t>Overpopulation</a:t>
            </a:r>
          </a:p>
        </p:txBody>
      </p:sp>
    </p:spTree>
    <p:extLst>
      <p:ext uri="{BB962C8B-B14F-4D97-AF65-F5344CB8AC3E}">
        <p14:creationId xmlns:p14="http://schemas.microsoft.com/office/powerpoint/2010/main" val="369089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 Programming | The Team Coder">
            <a:extLst>
              <a:ext uri="{FF2B5EF4-FFF2-40B4-BE49-F238E27FC236}">
                <a16:creationId xmlns:a16="http://schemas.microsoft.com/office/drawing/2014/main" id="{25DFCC3F-B8A0-EAFE-E7BE-A2610EC1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86509"/>
            <a:ext cx="42291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2D76E-632A-F51B-28F1-730307858BD5}"/>
              </a:ext>
            </a:extLst>
          </p:cNvPr>
          <p:cNvSpPr txBox="1"/>
          <p:nvPr/>
        </p:nvSpPr>
        <p:spPr>
          <a:xfrm>
            <a:off x="960539" y="1509747"/>
            <a:ext cx="62791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"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Mob Programming 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is all the brilliant people working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thing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at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time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in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space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on the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same computer</a:t>
            </a:r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." </a:t>
            </a:r>
          </a:p>
          <a:p>
            <a:pPr algn="r"/>
            <a:r>
              <a:rPr lang="en-US" sz="2800" b="1" dirty="0">
                <a:solidFill>
                  <a:srgbClr val="595959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-- Woody Zuill 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99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00836" y="619914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Interesting Game of Life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44369-F8D0-7A9E-2D57-0EF8C924C061}"/>
              </a:ext>
            </a:extLst>
          </p:cNvPr>
          <p:cNvSpPr txBox="1"/>
          <p:nvPr/>
        </p:nvSpPr>
        <p:spPr>
          <a:xfrm>
            <a:off x="638324" y="1899996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Unchanging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08E18-2469-0D45-7D61-00E622CF770A}"/>
              </a:ext>
            </a:extLst>
          </p:cNvPr>
          <p:cNvSpPr txBox="1"/>
          <p:nvPr/>
        </p:nvSpPr>
        <p:spPr>
          <a:xfrm>
            <a:off x="3399700" y="189018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Oscillating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99F42-3620-BAD9-EE0A-89EF7546A699}"/>
              </a:ext>
            </a:extLst>
          </p:cNvPr>
          <p:cNvSpPr txBox="1"/>
          <p:nvPr/>
        </p:nvSpPr>
        <p:spPr>
          <a:xfrm>
            <a:off x="6286470" y="1904128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Traveling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9697-08DF-6408-237B-CC0A3265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29" y="2295255"/>
            <a:ext cx="7620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37BB83-E538-8AA9-C2E9-FCE19591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73" y="2269855"/>
            <a:ext cx="8509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E9AB5-50F1-82E0-9790-73B914F2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351" y="3412305"/>
            <a:ext cx="891678" cy="820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DC9DF1-6585-6B45-8206-A603DA82E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273" y="3371774"/>
            <a:ext cx="911943" cy="901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36DDE-0AF6-13E1-1484-1BD7BED66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563" y="4585129"/>
            <a:ext cx="901466" cy="83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0BBA2F-819B-A7A4-BE0A-3036CB5F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273" y="4558923"/>
            <a:ext cx="911948" cy="89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99CFB-F0B2-9F8B-7034-B9C7430449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52" t="8403" r="9555" b="7239"/>
          <a:stretch/>
        </p:blipFill>
        <p:spPr>
          <a:xfrm>
            <a:off x="1088275" y="2295255"/>
            <a:ext cx="850900" cy="878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40166-7248-BF6F-603C-2FF41DC0A6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934" t="26545" r="19905" b="20085"/>
          <a:stretch/>
        </p:blipFill>
        <p:spPr>
          <a:xfrm>
            <a:off x="1064527" y="3423146"/>
            <a:ext cx="898396" cy="684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AA8101-DE00-BB0E-52D7-40FC866732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301" t="8678" r="19047" b="14316"/>
          <a:stretch/>
        </p:blipFill>
        <p:spPr>
          <a:xfrm>
            <a:off x="1188551" y="4503542"/>
            <a:ext cx="650348" cy="684578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C9F25F-B05C-0C38-2BCE-EF5C6EADE18C}"/>
              </a:ext>
            </a:extLst>
          </p:cNvPr>
          <p:cNvSpPr/>
          <p:nvPr/>
        </p:nvSpPr>
        <p:spPr>
          <a:xfrm rot="5400000">
            <a:off x="7168488" y="32073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CC87391D-DDDD-8FD5-17C2-64402872FAF4}"/>
              </a:ext>
            </a:extLst>
          </p:cNvPr>
          <p:cNvSpPr/>
          <p:nvPr/>
        </p:nvSpPr>
        <p:spPr>
          <a:xfrm>
            <a:off x="3968389" y="256056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F177B41C-B97A-4AA8-C673-E28458AD6203}"/>
              </a:ext>
            </a:extLst>
          </p:cNvPr>
          <p:cNvSpPr/>
          <p:nvPr/>
        </p:nvSpPr>
        <p:spPr>
          <a:xfrm>
            <a:off x="3968389" y="3694287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D03633E7-338F-5018-3C3D-817CFFB036F1}"/>
              </a:ext>
            </a:extLst>
          </p:cNvPr>
          <p:cNvSpPr/>
          <p:nvPr/>
        </p:nvSpPr>
        <p:spPr>
          <a:xfrm>
            <a:off x="3968389" y="4876023"/>
            <a:ext cx="389965" cy="256785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78460A4-7290-E903-5194-2AD979A564D1}"/>
              </a:ext>
            </a:extLst>
          </p:cNvPr>
          <p:cNvSpPr/>
          <p:nvPr/>
        </p:nvSpPr>
        <p:spPr>
          <a:xfrm rot="5400000">
            <a:off x="7168488" y="4484845"/>
            <a:ext cx="239921" cy="243068"/>
          </a:xfrm>
          <a:prstGeom prst="rightArrow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0BAE2-6F9A-1909-4CEF-46579BE026B4}"/>
              </a:ext>
            </a:extLst>
          </p:cNvPr>
          <p:cNvSpPr txBox="1"/>
          <p:nvPr/>
        </p:nvSpPr>
        <p:spPr>
          <a:xfrm>
            <a:off x="572902" y="5980389"/>
            <a:ext cx="231342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playgameoflife.com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1F6E5F-53AC-D998-467D-E60D3FF1EBC0}"/>
              </a:ext>
            </a:extLst>
          </p:cNvPr>
          <p:cNvCxnSpPr>
            <a:cxnSpLocks/>
          </p:cNvCxnSpPr>
          <p:nvPr/>
        </p:nvCxnSpPr>
        <p:spPr>
          <a:xfrm>
            <a:off x="2407642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C6600D-A81D-30E0-0FB8-D585BB0F088E}"/>
              </a:ext>
            </a:extLst>
          </p:cNvPr>
          <p:cNvCxnSpPr>
            <a:cxnSpLocks/>
          </p:cNvCxnSpPr>
          <p:nvPr/>
        </p:nvCxnSpPr>
        <p:spPr>
          <a:xfrm>
            <a:off x="6167308" y="175333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1DE811-7E89-639E-0E1F-85D77110D6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208" t="16237" r="37751" b="41036"/>
          <a:stretch/>
        </p:blipFill>
        <p:spPr>
          <a:xfrm>
            <a:off x="6777919" y="2192703"/>
            <a:ext cx="1021059" cy="99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9BD8B-FA1E-314B-FEE6-99C8B3EDB43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945" t="14492" r="38673" b="43183"/>
          <a:stretch/>
        </p:blipFill>
        <p:spPr>
          <a:xfrm>
            <a:off x="6781937" y="3470203"/>
            <a:ext cx="1013023" cy="994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68039B-2DBD-ED4D-A16E-25764E1FE6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889" t="18833" r="37767" b="40382"/>
          <a:stretch/>
        </p:blipFill>
        <p:spPr>
          <a:xfrm>
            <a:off x="6789519" y="4747704"/>
            <a:ext cx="997859" cy="9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196789" y="619240"/>
            <a:ext cx="657795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Variations to Game of Life: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2D5C7-182D-E833-EE57-60FFF1C3526E}"/>
              </a:ext>
            </a:extLst>
          </p:cNvPr>
          <p:cNvSpPr txBox="1"/>
          <p:nvPr/>
        </p:nvSpPr>
        <p:spPr>
          <a:xfrm>
            <a:off x="8402043" y="6068673"/>
            <a:ext cx="43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C2DAE-0D44-7536-5476-0B79359610F2}"/>
              </a:ext>
            </a:extLst>
          </p:cNvPr>
          <p:cNvSpPr txBox="1"/>
          <p:nvPr/>
        </p:nvSpPr>
        <p:spPr>
          <a:xfrm>
            <a:off x="1147608" y="1551733"/>
            <a:ext cx="1181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Vampires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EE437-29C2-19AC-6A7F-8781D2450BC1}"/>
              </a:ext>
            </a:extLst>
          </p:cNvPr>
          <p:cNvSpPr txBox="1"/>
          <p:nvPr/>
        </p:nvSpPr>
        <p:spPr>
          <a:xfrm>
            <a:off x="3922206" y="1551732"/>
            <a:ext cx="84956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Hex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28FF2-CAED-8E9E-F8DB-8BAF5696235D}"/>
              </a:ext>
            </a:extLst>
          </p:cNvPr>
          <p:cNvSpPr txBox="1"/>
          <p:nvPr/>
        </p:nvSpPr>
        <p:spPr>
          <a:xfrm>
            <a:off x="6177893" y="1551731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with Friends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422CC-173A-C78F-CB7E-C94C31F248A2}"/>
              </a:ext>
            </a:extLst>
          </p:cNvPr>
          <p:cNvSpPr txBox="1"/>
          <p:nvPr/>
        </p:nvSpPr>
        <p:spPr>
          <a:xfrm>
            <a:off x="6584555" y="5180819"/>
            <a:ext cx="1769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nnai MN" pitchFamily="2" charset="77"/>
                <a:ea typeface="Annai MN" pitchFamily="2" charset="77"/>
                <a:cs typeface="Annai MN" pitchFamily="2" charset="77"/>
              </a:rPr>
              <a:t>More info at:</a:t>
            </a:r>
          </a:p>
        </p:txBody>
      </p:sp>
      <p:pic>
        <p:nvPicPr>
          <p:cNvPr id="10" name="Picture 9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E9CC1D4E-8C9A-F9DB-47BC-EAAB54BE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30" y="5446344"/>
            <a:ext cx="904957" cy="9049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CFB827-5C7E-9376-6754-D0E0C4AA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70" y="2114633"/>
            <a:ext cx="1509633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A9309-CD19-AD1F-78B7-0EDE8DC7C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4" t="4396" r="3231" b="5603"/>
          <a:stretch/>
        </p:blipFill>
        <p:spPr>
          <a:xfrm>
            <a:off x="853888" y="2114633"/>
            <a:ext cx="1769318" cy="148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4CD7D2-B852-99FA-9061-DA5CD180DA53}"/>
              </a:ext>
            </a:extLst>
          </p:cNvPr>
          <p:cNvSpPr txBox="1"/>
          <p:nvPr/>
        </p:nvSpPr>
        <p:spPr>
          <a:xfrm>
            <a:off x="487754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age, 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turn into undying vampires,</a:t>
            </a:r>
          </a:p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that kill each other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83E42-54B7-B959-4CD3-8D895270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768" y="1921155"/>
            <a:ext cx="1983568" cy="1872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003EBF-7CB2-73BC-2CE8-2EFC41B53C58}"/>
              </a:ext>
            </a:extLst>
          </p:cNvPr>
          <p:cNvSpPr txBox="1"/>
          <p:nvPr/>
        </p:nvSpPr>
        <p:spPr>
          <a:xfrm>
            <a:off x="2892536" y="3955380"/>
            <a:ext cx="2750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The board isn’t square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69C08-C039-3AEC-2BF5-E91F69EAC797}"/>
              </a:ext>
            </a:extLst>
          </p:cNvPr>
          <p:cNvSpPr txBox="1"/>
          <p:nvPr/>
        </p:nvSpPr>
        <p:spPr>
          <a:xfrm>
            <a:off x="5603302" y="3955380"/>
            <a:ext cx="275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Cells have color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which is passed onto their children</a:t>
            </a:r>
          </a:p>
        </p:txBody>
      </p:sp>
    </p:spTree>
    <p:extLst>
      <p:ext uri="{BB962C8B-B14F-4D97-AF65-F5344CB8AC3E}">
        <p14:creationId xmlns:p14="http://schemas.microsoft.com/office/powerpoint/2010/main" val="215212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al Day of CodeRetreat (In Person)">
            <a:extLst>
              <a:ext uri="{FF2B5EF4-FFF2-40B4-BE49-F238E27FC236}">
                <a16:creationId xmlns:a16="http://schemas.microsoft.com/office/drawing/2014/main" id="{D37BA44B-D128-BFC8-5779-CB86DC27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79" y="4346802"/>
            <a:ext cx="3763700" cy="212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A3918-7105-D65B-F986-6CAF081D39A3}"/>
              </a:ext>
            </a:extLst>
          </p:cNvPr>
          <p:cNvSpPr txBox="1"/>
          <p:nvPr/>
        </p:nvSpPr>
        <p:spPr>
          <a:xfrm>
            <a:off x="3443643" y="2218810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Welcome!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77B61F-29D4-D0E3-DBE6-383552DE79FC}"/>
              </a:ext>
            </a:extLst>
          </p:cNvPr>
          <p:cNvGrpSpPr/>
          <p:nvPr/>
        </p:nvGrpSpPr>
        <p:grpSpPr>
          <a:xfrm>
            <a:off x="1294186" y="1651962"/>
            <a:ext cx="2991567" cy="1802581"/>
            <a:chOff x="403640" y="3733964"/>
            <a:chExt cx="4546600" cy="27395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7D171-6DA0-DAF6-3518-49F17B7BC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640" y="5521036"/>
              <a:ext cx="4546600" cy="9525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EFBFDB-9A96-927C-12C4-7E5162A42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083" y="3733964"/>
              <a:ext cx="2032000" cy="204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6662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612182" y="1030233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Schedule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88EB9-5318-8704-335E-A426EBE996A9}"/>
              </a:ext>
            </a:extLst>
          </p:cNvPr>
          <p:cNvSpPr/>
          <p:nvPr/>
        </p:nvSpPr>
        <p:spPr>
          <a:xfrm>
            <a:off x="1429100" y="1866113"/>
            <a:ext cx="3587858" cy="32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9:30 – 10</a:t>
            </a:r>
            <a:r>
              <a:rPr lang="en-US" dirty="0">
                <a:sym typeface="Wingdings" pitchFamily="2" charset="2"/>
              </a:rPr>
              <a:t>:00 Introduction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B5342-3921-FC92-15B9-64FFFF932720}"/>
              </a:ext>
            </a:extLst>
          </p:cNvPr>
          <p:cNvSpPr/>
          <p:nvPr/>
        </p:nvSpPr>
        <p:spPr>
          <a:xfrm>
            <a:off x="1429100" y="238556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r>
              <a:rPr lang="en-US" dirty="0">
                <a:sym typeface="Wingdings" pitchFamily="2" charset="2"/>
              </a:rPr>
              <a:t>:00-11:00 Session 1 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05869-FDE2-590E-8EEE-5FDE84F14A37}"/>
              </a:ext>
            </a:extLst>
          </p:cNvPr>
          <p:cNvSpPr/>
          <p:nvPr/>
        </p:nvSpPr>
        <p:spPr>
          <a:xfrm>
            <a:off x="1429100" y="2905025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Session 2 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D2B5-E509-A1E9-CB8B-0BAE5AC0833E}"/>
              </a:ext>
            </a:extLst>
          </p:cNvPr>
          <p:cNvSpPr/>
          <p:nvPr/>
        </p:nvSpPr>
        <p:spPr>
          <a:xfrm>
            <a:off x="1429100" y="3424481"/>
            <a:ext cx="3587858" cy="3254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r>
              <a:rPr lang="en-US" dirty="0">
                <a:sym typeface="Wingdings" pitchFamily="2" charset="2"/>
              </a:rPr>
              <a:t>:00-12:00 Lunch 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D2D74-012D-770C-881F-DE29128278EC}"/>
              </a:ext>
            </a:extLst>
          </p:cNvPr>
          <p:cNvSpPr/>
          <p:nvPr/>
        </p:nvSpPr>
        <p:spPr>
          <a:xfrm>
            <a:off x="1429100" y="3943937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1:00 - 2:00</a:t>
            </a:r>
            <a:r>
              <a:rPr lang="en-US" dirty="0">
                <a:sym typeface="Wingdings" pitchFamily="2" charset="2"/>
              </a:rPr>
              <a:t> Session 3 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F0FDD9-C53D-2AA7-69E6-9A35B57829B6}"/>
              </a:ext>
            </a:extLst>
          </p:cNvPr>
          <p:cNvSpPr/>
          <p:nvPr/>
        </p:nvSpPr>
        <p:spPr>
          <a:xfrm>
            <a:off x="1429100" y="4463393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2:00 - 3:00</a:t>
            </a:r>
            <a:r>
              <a:rPr lang="en-US" dirty="0">
                <a:sym typeface="Wingdings" pitchFamily="2" charset="2"/>
              </a:rPr>
              <a:t> Session 4 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19BA5F-9A04-4B13-898C-936DFCDC21CC}"/>
              </a:ext>
            </a:extLst>
          </p:cNvPr>
          <p:cNvSpPr/>
          <p:nvPr/>
        </p:nvSpPr>
        <p:spPr>
          <a:xfrm>
            <a:off x="1429100" y="4982849"/>
            <a:ext cx="3587858" cy="325464"/>
          </a:xfrm>
          <a:prstGeom prst="rect">
            <a:avLst/>
          </a:prstGeom>
          <a:solidFill>
            <a:srgbClr val="8E9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3:00 - 4:00</a:t>
            </a:r>
            <a:r>
              <a:rPr lang="en-US" dirty="0">
                <a:sym typeface="Wingdings" pitchFamily="2" charset="2"/>
              </a:rPr>
              <a:t> Session 5 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0E482-34CA-03B1-EE78-32CDE9A452D4}"/>
              </a:ext>
            </a:extLst>
          </p:cNvPr>
          <p:cNvSpPr/>
          <p:nvPr/>
        </p:nvSpPr>
        <p:spPr>
          <a:xfrm>
            <a:off x="1429100" y="5502303"/>
            <a:ext cx="3587858" cy="325464"/>
          </a:xfrm>
          <a:prstGeom prst="rect">
            <a:avLst/>
          </a:prstGeom>
          <a:solidFill>
            <a:srgbClr val="D18E8E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4:00 - 4:30</a:t>
            </a:r>
            <a:r>
              <a:rPr lang="en-US" dirty="0">
                <a:sym typeface="Wingdings" pitchFamily="2" charset="2"/>
              </a:rPr>
              <a:t> Closing Circle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AD3F4-B043-5FD5-EAFA-E1085F076B16}"/>
              </a:ext>
            </a:extLst>
          </p:cNvPr>
          <p:cNvGrpSpPr/>
          <p:nvPr/>
        </p:nvGrpSpPr>
        <p:grpSpPr>
          <a:xfrm>
            <a:off x="6373678" y="2805719"/>
            <a:ext cx="1863672" cy="1657674"/>
            <a:chOff x="6660396" y="2092271"/>
            <a:chExt cx="1863672" cy="16576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86EABB-0D9F-A4D5-E887-3805EB2E0FF0}"/>
                </a:ext>
              </a:extLst>
            </p:cNvPr>
            <p:cNvSpPr/>
            <p:nvPr/>
          </p:nvSpPr>
          <p:spPr>
            <a:xfrm>
              <a:off x="6660396" y="2092271"/>
              <a:ext cx="1863672" cy="1657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ym typeface="Wingdings" pitchFamily="2" charset="2"/>
                </a:rPr>
                <a:t>Session  </a:t>
              </a:r>
              <a:r>
                <a:rPr lang="en-US" dirty="0"/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F532D3-99EC-572F-F654-884ECE48B1E6}"/>
                </a:ext>
              </a:extLst>
            </p:cNvPr>
            <p:cNvSpPr/>
            <p:nvPr/>
          </p:nvSpPr>
          <p:spPr>
            <a:xfrm>
              <a:off x="6776633" y="2454008"/>
              <a:ext cx="1631198" cy="325464"/>
            </a:xfrm>
            <a:prstGeom prst="rect">
              <a:avLst/>
            </a:prstGeom>
            <a:solidFill>
              <a:srgbClr val="8E91D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40 mins -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F62A3D-80BE-CFF8-179C-284CF0CD7147}"/>
                </a:ext>
              </a:extLst>
            </p:cNvPr>
            <p:cNvSpPr/>
            <p:nvPr/>
          </p:nvSpPr>
          <p:spPr>
            <a:xfrm>
              <a:off x="6776633" y="2852746"/>
              <a:ext cx="1631198" cy="3254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Retro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10BBC0-BD6A-74C8-FEF7-D45FCFF8A8CF}"/>
                </a:ext>
              </a:extLst>
            </p:cNvPr>
            <p:cNvSpPr/>
            <p:nvPr/>
          </p:nvSpPr>
          <p:spPr>
            <a:xfrm>
              <a:off x="6776633" y="3251483"/>
              <a:ext cx="1631198" cy="3254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 mins - Break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53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54441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Need an environment?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8728F-B63C-299C-56A6-2A2E720764C1}"/>
              </a:ext>
            </a:extLst>
          </p:cNvPr>
          <p:cNvSpPr txBox="1"/>
          <p:nvPr/>
        </p:nvSpPr>
        <p:spPr>
          <a:xfrm>
            <a:off x="1293050" y="4370687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exercism.org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A592C-0AB4-92C6-F820-B2AC1C15DAE7}"/>
              </a:ext>
            </a:extLst>
          </p:cNvPr>
          <p:cNvSpPr txBox="1"/>
          <p:nvPr/>
        </p:nvSpPr>
        <p:spPr>
          <a:xfrm>
            <a:off x="622946" y="4095643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exercism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C77EA-5DD3-9416-3E6A-54DDBC26689D}"/>
              </a:ext>
            </a:extLst>
          </p:cNvPr>
          <p:cNvSpPr txBox="1"/>
          <p:nvPr/>
        </p:nvSpPr>
        <p:spPr>
          <a:xfrm>
            <a:off x="1165626" y="4863129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64 languages with setup instructions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499DC-6399-0621-F43D-B36D0F595DDD}"/>
              </a:ext>
            </a:extLst>
          </p:cNvPr>
          <p:cNvSpPr txBox="1"/>
          <p:nvPr/>
        </p:nvSpPr>
        <p:spPr>
          <a:xfrm>
            <a:off x="4912770" y="4280309"/>
            <a:ext cx="3835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gitpod.io</a:t>
            </a:r>
            <a:r>
              <a:rPr lang="en-US" dirty="0"/>
              <a:t>/#&lt;http://</a:t>
            </a:r>
            <a:r>
              <a:rPr lang="en-US" dirty="0" err="1"/>
              <a:t>your_github_url</a:t>
            </a:r>
            <a:r>
              <a:rPr lang="en-US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1221E-5A56-18FF-1071-D317F8E17CEB}"/>
              </a:ext>
            </a:extLst>
          </p:cNvPr>
          <p:cNvSpPr txBox="1"/>
          <p:nvPr/>
        </p:nvSpPr>
        <p:spPr>
          <a:xfrm>
            <a:off x="4912769" y="4005265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Gitpod.io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CE1801-483D-C9F7-A1AD-846CAA924BC5}"/>
              </a:ext>
            </a:extLst>
          </p:cNvPr>
          <p:cNvSpPr txBox="1"/>
          <p:nvPr/>
        </p:nvSpPr>
        <p:spPr>
          <a:xfrm>
            <a:off x="5058562" y="4772751"/>
            <a:ext cx="354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VS Code online with </a:t>
            </a:r>
            <a:r>
              <a:rPr lang="en-US" sz="1200" dirty="0" err="1">
                <a:latin typeface="Annai MN" pitchFamily="2" charset="77"/>
                <a:ea typeface="Annai MN" pitchFamily="2" charset="77"/>
                <a:cs typeface="Annai MN" pitchFamily="2" charset="77"/>
              </a:rPr>
              <a:t>linux</a:t>
            </a:r>
            <a:b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</a:br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Can install and run via the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A5AFB-BBA9-C498-2AA3-3CDDA1B5D6A3}"/>
              </a:ext>
            </a:extLst>
          </p:cNvPr>
          <p:cNvSpPr txBox="1"/>
          <p:nvPr/>
        </p:nvSpPr>
        <p:spPr>
          <a:xfrm>
            <a:off x="4534257" y="1720164"/>
            <a:ext cx="438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LearnWithLlew</a:t>
            </a:r>
            <a:r>
              <a:rPr lang="en-US" dirty="0"/>
              <a:t>/</a:t>
            </a:r>
            <a:r>
              <a:rPr lang="en-US" dirty="0" err="1"/>
              <a:t>StarterProjects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DADB4-A21D-D99F-F55C-8FC6ADCFCC79}"/>
              </a:ext>
            </a:extLst>
          </p:cNvPr>
          <p:cNvSpPr txBox="1"/>
          <p:nvPr/>
        </p:nvSpPr>
        <p:spPr>
          <a:xfrm>
            <a:off x="4769148" y="1445120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Elephant Pro" pitchFamily="2" charset="0"/>
              </a:rPr>
              <a:t>Starter Projects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B000C-7285-B0DD-1587-63CC400B975F}"/>
              </a:ext>
            </a:extLst>
          </p:cNvPr>
          <p:cNvSpPr txBox="1"/>
          <p:nvPr/>
        </p:nvSpPr>
        <p:spPr>
          <a:xfrm>
            <a:off x="4769148" y="2304938"/>
            <a:ext cx="3544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Clone and 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A8CF1-F4EE-8A79-C3B9-4E462607ECDD}"/>
              </a:ext>
            </a:extLst>
          </p:cNvPr>
          <p:cNvSpPr txBox="1"/>
          <p:nvPr/>
        </p:nvSpPr>
        <p:spPr>
          <a:xfrm>
            <a:off x="1193401" y="1803230"/>
            <a:ext cx="249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cyber-</a:t>
            </a:r>
            <a:r>
              <a:rPr lang="en-US" dirty="0" err="1"/>
              <a:t>dojo.org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72FEE-C38F-A6E3-2988-0CAB4F8730F1}"/>
              </a:ext>
            </a:extLst>
          </p:cNvPr>
          <p:cNvSpPr txBox="1"/>
          <p:nvPr/>
        </p:nvSpPr>
        <p:spPr>
          <a:xfrm>
            <a:off x="523297" y="1528186"/>
            <a:ext cx="370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Elephant Pro" pitchFamily="2" charset="0"/>
              </a:rPr>
              <a:t>CyberDojo</a:t>
            </a:r>
            <a:endParaRPr lang="en-US" sz="1800" dirty="0">
              <a:latin typeface="Elephant Pr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DCC26-BE46-BDEC-4CC7-DB3749CC5781}"/>
              </a:ext>
            </a:extLst>
          </p:cNvPr>
          <p:cNvSpPr txBox="1"/>
          <p:nvPr/>
        </p:nvSpPr>
        <p:spPr>
          <a:xfrm>
            <a:off x="1065977" y="2295672"/>
            <a:ext cx="275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nnai MN" pitchFamily="2" charset="77"/>
                <a:ea typeface="Annai MN" pitchFamily="2" charset="77"/>
                <a:cs typeface="Annai MN" pitchFamily="2" charset="77"/>
              </a:rPr>
              <a:t>Online coding and testing in many 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96938-0A69-D0A3-CF39-2D7606091FB3}"/>
              </a:ext>
            </a:extLst>
          </p:cNvPr>
          <p:cNvCxnSpPr>
            <a:cxnSpLocks/>
          </p:cNvCxnSpPr>
          <p:nvPr/>
        </p:nvCxnSpPr>
        <p:spPr>
          <a:xfrm>
            <a:off x="771787" y="3553432"/>
            <a:ext cx="75794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F48DCB-A518-324D-2ACF-8F56BA84EB16}"/>
              </a:ext>
            </a:extLst>
          </p:cNvPr>
          <p:cNvCxnSpPr>
            <a:cxnSpLocks/>
          </p:cNvCxnSpPr>
          <p:nvPr/>
        </p:nvCxnSpPr>
        <p:spPr>
          <a:xfrm>
            <a:off x="4561517" y="152818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31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1067">
            <a:extLst>
              <a:ext uri="{FF2B5EF4-FFF2-40B4-BE49-F238E27FC236}">
                <a16:creationId xmlns:a16="http://schemas.microsoft.com/office/drawing/2014/main" id="{1C9748B2-A574-AE63-EF8A-AC91A846ADCD}"/>
              </a:ext>
            </a:extLst>
          </p:cNvPr>
          <p:cNvSpPr/>
          <p:nvPr/>
        </p:nvSpPr>
        <p:spPr>
          <a:xfrm>
            <a:off x="261546" y="319453"/>
            <a:ext cx="8620908" cy="6288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Elixir Programming Language | Computer Science Blog @ HdM Stuttgart">
            <a:extLst>
              <a:ext uri="{FF2B5EF4-FFF2-40B4-BE49-F238E27FC236}">
                <a16:creationId xmlns:a16="http://schemas.microsoft.com/office/drawing/2014/main" id="{D851E3F1-104D-A58B-816D-D3F958C2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35" y="346506"/>
            <a:ext cx="356319" cy="4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lang (programming language) - Wikipedia">
            <a:extLst>
              <a:ext uri="{FF2B5EF4-FFF2-40B4-BE49-F238E27FC236}">
                <a16:creationId xmlns:a16="http://schemas.microsoft.com/office/drawing/2014/main" id="{2B3BD9AB-3E48-612F-6909-A72E390A2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35" y="4592253"/>
            <a:ext cx="532965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BB2B00-2764-46D5-EB41-FB65818CDF95}"/>
              </a:ext>
            </a:extLst>
          </p:cNvPr>
          <p:cNvGrpSpPr/>
          <p:nvPr/>
        </p:nvGrpSpPr>
        <p:grpSpPr>
          <a:xfrm>
            <a:off x="169084" y="2894275"/>
            <a:ext cx="728641" cy="675307"/>
            <a:chOff x="2221292" y="4283982"/>
            <a:chExt cx="728641" cy="675307"/>
          </a:xfrm>
        </p:grpSpPr>
        <p:pic>
          <p:nvPicPr>
            <p:cNvPr id="1030" name="Picture 6" descr="Haskell - Free logo icons">
              <a:extLst>
                <a:ext uri="{FF2B5EF4-FFF2-40B4-BE49-F238E27FC236}">
                  <a16:creationId xmlns:a16="http://schemas.microsoft.com/office/drawing/2014/main" id="{1721549F-C550-C2A4-D249-171A96D0E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019" y="428398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E92965-8406-0870-7A02-6D0C858E2505}"/>
                </a:ext>
              </a:extLst>
            </p:cNvPr>
            <p:cNvSpPr txBox="1"/>
            <p:nvPr/>
          </p:nvSpPr>
          <p:spPr>
            <a:xfrm>
              <a:off x="2221292" y="4651512"/>
              <a:ext cx="7286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Haskell</a:t>
              </a:r>
            </a:p>
          </p:txBody>
        </p:sp>
      </p:grpSp>
      <p:pic>
        <p:nvPicPr>
          <p:cNvPr id="1034" name="Picture 10" descr="Icon request: Julia · Issue #14187 · FortAwesome/Font-Awesome · GitHub">
            <a:extLst>
              <a:ext uri="{FF2B5EF4-FFF2-40B4-BE49-F238E27FC236}">
                <a16:creationId xmlns:a16="http://schemas.microsoft.com/office/drawing/2014/main" id="{03D4EEC9-AE37-F070-0DFF-7BBC7DCEF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90" y="5607471"/>
            <a:ext cx="688172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Caml at a Glance — A Language a Day, Advent Calendar 2019 Day 13/24 –  Andrew Shitov">
            <a:extLst>
              <a:ext uri="{FF2B5EF4-FFF2-40B4-BE49-F238E27FC236}">
                <a16:creationId xmlns:a16="http://schemas.microsoft.com/office/drawing/2014/main" id="{A4597C61-B5AD-07DD-C0A4-0DE8A758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77" y="1637690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5DC49D7-AEAC-053B-196A-6CFA83E1C801}"/>
              </a:ext>
            </a:extLst>
          </p:cNvPr>
          <p:cNvGrpSpPr/>
          <p:nvPr/>
        </p:nvGrpSpPr>
        <p:grpSpPr>
          <a:xfrm>
            <a:off x="5459401" y="2141497"/>
            <a:ext cx="870668" cy="669205"/>
            <a:chOff x="4136666" y="4246312"/>
            <a:chExt cx="870668" cy="669205"/>
          </a:xfrm>
        </p:grpSpPr>
        <p:pic>
          <p:nvPicPr>
            <p:cNvPr id="1038" name="Picture 14" descr="The ultimate guide to using Prolog in writing logic for AI | by Shorouk G.  Awwad | Medium">
              <a:extLst>
                <a:ext uri="{FF2B5EF4-FFF2-40B4-BE49-F238E27FC236}">
                  <a16:creationId xmlns:a16="http://schemas.microsoft.com/office/drawing/2014/main" id="{5C2AE694-126D-A606-C2F8-6218FAF78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785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9AFF55-9FFD-AC94-24D3-CF54F4B584FC}"/>
                </a:ext>
              </a:extLst>
            </p:cNvPr>
            <p:cNvSpPr txBox="1"/>
            <p:nvPr/>
          </p:nvSpPr>
          <p:spPr>
            <a:xfrm>
              <a:off x="4136666" y="4607740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Prolog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C37BC4-1903-8198-C70C-211464DEAF7D}"/>
              </a:ext>
            </a:extLst>
          </p:cNvPr>
          <p:cNvGrpSpPr/>
          <p:nvPr/>
        </p:nvGrpSpPr>
        <p:grpSpPr>
          <a:xfrm>
            <a:off x="5484358" y="2780052"/>
            <a:ext cx="870668" cy="820339"/>
            <a:chOff x="4736759" y="4246312"/>
            <a:chExt cx="870668" cy="820339"/>
          </a:xfrm>
        </p:grpSpPr>
        <p:pic>
          <p:nvPicPr>
            <p:cNvPr id="1042" name="Picture 18" descr="Reasonml Icon Vector SVG Icon - SVG Repo">
              <a:extLst>
                <a:ext uri="{FF2B5EF4-FFF2-40B4-BE49-F238E27FC236}">
                  <a16:creationId xmlns:a16="http://schemas.microsoft.com/office/drawing/2014/main" id="{F0F9BA29-F865-CD3B-F565-8FB560284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55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EB9F3F-D6E5-5BEF-D68B-A35021F3C8F7}"/>
                </a:ext>
              </a:extLst>
            </p:cNvPr>
            <p:cNvSpPr txBox="1"/>
            <p:nvPr/>
          </p:nvSpPr>
          <p:spPr>
            <a:xfrm>
              <a:off x="4736759" y="4697319"/>
              <a:ext cx="8706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REASON ML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B5B87E-152D-A401-50E5-31E81FEA107D}"/>
              </a:ext>
            </a:extLst>
          </p:cNvPr>
          <p:cNvGrpSpPr/>
          <p:nvPr/>
        </p:nvGrpSpPr>
        <p:grpSpPr>
          <a:xfrm>
            <a:off x="130525" y="1689430"/>
            <a:ext cx="870668" cy="654197"/>
            <a:chOff x="5355127" y="4246312"/>
            <a:chExt cx="870668" cy="654197"/>
          </a:xfrm>
        </p:grpSpPr>
        <p:pic>
          <p:nvPicPr>
            <p:cNvPr id="1044" name="Picture 20" descr="Clojure - Wikipedia">
              <a:extLst>
                <a:ext uri="{FF2B5EF4-FFF2-40B4-BE49-F238E27FC236}">
                  <a16:creationId xmlns:a16="http://schemas.microsoft.com/office/drawing/2014/main" id="{F9AC7DEC-45BF-0BB3-0F6F-487E0E6D4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289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5DE62D-322B-8A7F-BF15-98688E85FD08}"/>
                </a:ext>
              </a:extLst>
            </p:cNvPr>
            <p:cNvSpPr txBox="1"/>
            <p:nvPr/>
          </p:nvSpPr>
          <p:spPr>
            <a:xfrm>
              <a:off x="5355127" y="4592732"/>
              <a:ext cx="8706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/>
                <a:t>clojure</a:t>
              </a:r>
              <a:endParaRPr lang="en-US" sz="1400" dirty="0"/>
            </a:p>
          </p:txBody>
        </p:sp>
      </p:grpSp>
      <p:pic>
        <p:nvPicPr>
          <p:cNvPr id="1046" name="Picture 22" descr="CoffeeScript 2.0 Released - Support My Idea">
            <a:extLst>
              <a:ext uri="{FF2B5EF4-FFF2-40B4-BE49-F238E27FC236}">
                <a16:creationId xmlns:a16="http://schemas.microsoft.com/office/drawing/2014/main" id="{1E79EC9D-911F-49A6-979C-1A271E71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07" y="3945244"/>
            <a:ext cx="635570" cy="6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sharp Vector SVG Icon (3) - SVG Repo">
            <a:extLst>
              <a:ext uri="{FF2B5EF4-FFF2-40B4-BE49-F238E27FC236}">
                <a16:creationId xmlns:a16="http://schemas.microsoft.com/office/drawing/2014/main" id="{524DFBEB-E44B-4718-77CD-6F5621F6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503" y="5067698"/>
            <a:ext cx="46634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8950C-4A22-AF0F-D041-755814FBB866}"/>
              </a:ext>
            </a:extLst>
          </p:cNvPr>
          <p:cNvGrpSpPr/>
          <p:nvPr/>
        </p:nvGrpSpPr>
        <p:grpSpPr>
          <a:xfrm>
            <a:off x="2799406" y="4371596"/>
            <a:ext cx="699420" cy="686960"/>
            <a:chOff x="7084170" y="4246312"/>
            <a:chExt cx="699420" cy="686960"/>
          </a:xfrm>
        </p:grpSpPr>
        <p:pic>
          <p:nvPicPr>
            <p:cNvPr id="1050" name="Picture 26" descr="Kotlin Programming Language icon PNG and SVG Vector Free Download">
              <a:extLst>
                <a:ext uri="{FF2B5EF4-FFF2-40B4-BE49-F238E27FC236}">
                  <a16:creationId xmlns:a16="http://schemas.microsoft.com/office/drawing/2014/main" id="{221A37F2-ADD1-5F33-1941-AB7CABDB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500" y="4246312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E4E7CB-2CC8-CD21-8896-427F4A4CF813}"/>
                </a:ext>
              </a:extLst>
            </p:cNvPr>
            <p:cNvSpPr txBox="1"/>
            <p:nvPr/>
          </p:nvSpPr>
          <p:spPr>
            <a:xfrm>
              <a:off x="7084170" y="4625495"/>
              <a:ext cx="6994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Kotlin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919A2F-96CF-2DF1-03F1-CD2C7CA68D04}"/>
              </a:ext>
            </a:extLst>
          </p:cNvPr>
          <p:cNvGrpSpPr/>
          <p:nvPr/>
        </p:nvGrpSpPr>
        <p:grpSpPr>
          <a:xfrm>
            <a:off x="2568488" y="324452"/>
            <a:ext cx="1059556" cy="693239"/>
            <a:chOff x="900620" y="3497999"/>
            <a:chExt cx="1059556" cy="693239"/>
          </a:xfrm>
        </p:grpSpPr>
        <p:pic>
          <p:nvPicPr>
            <p:cNvPr id="1058" name="Picture 34" descr="Typescript Programming Language icon PNG and SVG Vector Free Download">
              <a:extLst>
                <a:ext uri="{FF2B5EF4-FFF2-40B4-BE49-F238E27FC236}">
                  <a16:creationId xmlns:a16="http://schemas.microsoft.com/office/drawing/2014/main" id="{847FAEBB-1632-70B6-C2A7-8127A5AD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283" y="3497999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52FD9D-CDE2-BB13-6255-FC400F93F45F}"/>
                </a:ext>
              </a:extLst>
            </p:cNvPr>
            <p:cNvSpPr txBox="1"/>
            <p:nvPr/>
          </p:nvSpPr>
          <p:spPr>
            <a:xfrm>
              <a:off x="900620" y="3883461"/>
              <a:ext cx="10595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TypeScript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ACC718-3C6E-EF6C-7824-75182D74934F}"/>
              </a:ext>
            </a:extLst>
          </p:cNvPr>
          <p:cNvGrpSpPr/>
          <p:nvPr/>
        </p:nvGrpSpPr>
        <p:grpSpPr>
          <a:xfrm>
            <a:off x="5588698" y="952908"/>
            <a:ext cx="631266" cy="731856"/>
            <a:chOff x="1860264" y="3491715"/>
            <a:chExt cx="631266" cy="731856"/>
          </a:xfrm>
        </p:grpSpPr>
        <p:pic>
          <p:nvPicPr>
            <p:cNvPr id="1060" name="Picture 36">
              <a:extLst>
                <a:ext uri="{FF2B5EF4-FFF2-40B4-BE49-F238E27FC236}">
                  <a16:creationId xmlns:a16="http://schemas.microsoft.com/office/drawing/2014/main" id="{24F9BB01-E697-07EC-98B3-767C47BD8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763" y="3491715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F669AF-6A02-B2D9-F34E-E36E43457CC4}"/>
                </a:ext>
              </a:extLst>
            </p:cNvPr>
            <p:cNvSpPr txBox="1"/>
            <p:nvPr/>
          </p:nvSpPr>
          <p:spPr>
            <a:xfrm>
              <a:off x="1860264" y="3915794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Rust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4A349B-7F4C-9165-DE83-4E2E8D59F4DA}"/>
              </a:ext>
            </a:extLst>
          </p:cNvPr>
          <p:cNvGrpSpPr/>
          <p:nvPr/>
        </p:nvGrpSpPr>
        <p:grpSpPr>
          <a:xfrm>
            <a:off x="229971" y="2329342"/>
            <a:ext cx="631266" cy="689740"/>
            <a:chOff x="2538971" y="3404237"/>
            <a:chExt cx="631266" cy="689740"/>
          </a:xfrm>
        </p:grpSpPr>
        <p:pic>
          <p:nvPicPr>
            <p:cNvPr id="1062" name="Picture 38" descr="Elm (programming language) - Wikipedia">
              <a:extLst>
                <a:ext uri="{FF2B5EF4-FFF2-40B4-BE49-F238E27FC236}">
                  <a16:creationId xmlns:a16="http://schemas.microsoft.com/office/drawing/2014/main" id="{D7E37D94-A7E0-98FD-8E5B-059E0CF7D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192" y="3404237"/>
              <a:ext cx="468426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4F896A-982C-742C-4753-9ACA23E2AF4C}"/>
                </a:ext>
              </a:extLst>
            </p:cNvPr>
            <p:cNvSpPr txBox="1"/>
            <p:nvPr/>
          </p:nvSpPr>
          <p:spPr>
            <a:xfrm>
              <a:off x="2538971" y="3786200"/>
              <a:ext cx="6312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Elm</a:t>
              </a:r>
            </a:p>
          </p:txBody>
        </p:sp>
      </p:grpSp>
      <p:pic>
        <p:nvPicPr>
          <p:cNvPr id="3076" name="Picture 4" descr="jq (programming language) - Wikipedia">
            <a:extLst>
              <a:ext uri="{FF2B5EF4-FFF2-40B4-BE49-F238E27FC236}">
                <a16:creationId xmlns:a16="http://schemas.microsoft.com/office/drawing/2014/main" id="{B1559D40-24C3-DE1E-F640-7E6460B5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954" y="3600390"/>
            <a:ext cx="536264" cy="2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8A87BC3-3355-23E9-F0CF-731B0238B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4187" y="3572086"/>
            <a:ext cx="466344" cy="4663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BB7065-9623-35E2-A867-80D4DB090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06418" y="1156553"/>
            <a:ext cx="466344" cy="4663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677AF26-736C-F6A3-05E3-AE18D01E424F}"/>
              </a:ext>
            </a:extLst>
          </p:cNvPr>
          <p:cNvGrpSpPr/>
          <p:nvPr/>
        </p:nvGrpSpPr>
        <p:grpSpPr>
          <a:xfrm>
            <a:off x="2974662" y="1796296"/>
            <a:ext cx="490904" cy="639526"/>
            <a:chOff x="1575941" y="2125296"/>
            <a:chExt cx="490904" cy="6395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B0008D-C13E-C8FA-7037-BFB4BA4B8AD2}"/>
                </a:ext>
              </a:extLst>
            </p:cNvPr>
            <p:cNvSpPr txBox="1"/>
            <p:nvPr/>
          </p:nvSpPr>
          <p:spPr>
            <a:xfrm>
              <a:off x="1575941" y="2457045"/>
              <a:ext cx="4909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Go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C0A781-7F3B-F43D-0C70-CA629138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56462" y="2125296"/>
              <a:ext cx="261899" cy="466344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76F71359-521E-04BF-F856-8DE1AAFFB3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04109" y="285183"/>
            <a:ext cx="466344" cy="46634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840BCC8-89F6-6EEE-7552-CA82E6EFD9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5251" y="5746391"/>
            <a:ext cx="331291" cy="4663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319F727-415F-358B-1D53-88051403FF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35407" y="5618189"/>
            <a:ext cx="466344" cy="46634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B956F81-274D-B68A-A3C6-E9B87FE756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08430" y="4349646"/>
            <a:ext cx="466344" cy="4663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17C2CFD-0677-1EC7-1F85-A8E5DB051CC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23895" y="3081845"/>
            <a:ext cx="466344" cy="46634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C36DD67-0A88-AF30-E4CD-C47E6B87548D}"/>
              </a:ext>
            </a:extLst>
          </p:cNvPr>
          <p:cNvGrpSpPr/>
          <p:nvPr/>
        </p:nvGrpSpPr>
        <p:grpSpPr>
          <a:xfrm>
            <a:off x="2853899" y="3622829"/>
            <a:ext cx="638140" cy="675209"/>
            <a:chOff x="2207578" y="3878528"/>
            <a:chExt cx="638140" cy="6752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5F9EE-E157-C4CE-3E11-0DB2E03888F4}"/>
                </a:ext>
              </a:extLst>
            </p:cNvPr>
            <p:cNvSpPr txBox="1"/>
            <p:nvPr/>
          </p:nvSpPr>
          <p:spPr>
            <a:xfrm>
              <a:off x="2207578" y="4245960"/>
              <a:ext cx="6381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Perl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0E2E35BE-65EC-1EBB-6CEB-BD67EAAB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306719" y="3878528"/>
              <a:ext cx="413616" cy="466344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3FAAAB66-503A-6D6E-792D-722E8F36E66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0118" y="5025924"/>
            <a:ext cx="678790" cy="46634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58D530A-1255-D89B-6EFE-F56E23CCADB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054352" y="5026811"/>
            <a:ext cx="364454" cy="4663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3761591-6A7C-B097-9441-A8F16A7743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6205" y="1027469"/>
            <a:ext cx="466344" cy="46634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4AA87E6-920A-2AD9-8A0B-5552FFF1783D}"/>
              </a:ext>
            </a:extLst>
          </p:cNvPr>
          <p:cNvGrpSpPr/>
          <p:nvPr/>
        </p:nvGrpSpPr>
        <p:grpSpPr>
          <a:xfrm>
            <a:off x="2856122" y="2426890"/>
            <a:ext cx="660020" cy="648915"/>
            <a:chOff x="6782943" y="5932796"/>
            <a:chExt cx="747264" cy="7346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BB44E-3340-F42B-706D-EC5BFB7A749A}"/>
                </a:ext>
              </a:extLst>
            </p:cNvPr>
            <p:cNvSpPr txBox="1"/>
            <p:nvPr/>
          </p:nvSpPr>
          <p:spPr>
            <a:xfrm>
              <a:off x="6782943" y="6319027"/>
              <a:ext cx="747264" cy="348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Swift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D6E3ACE6-3ABE-42BF-78A8-3456B2C3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844289" y="5932796"/>
              <a:ext cx="518160" cy="466344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22B747-9727-3144-3843-28B3E952734A}"/>
              </a:ext>
            </a:extLst>
          </p:cNvPr>
          <p:cNvSpPr txBox="1"/>
          <p:nvPr/>
        </p:nvSpPr>
        <p:spPr>
          <a:xfrm>
            <a:off x="3435720" y="5010022"/>
            <a:ext cx="176151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4082F6-AB04-62E9-C09F-5F04FAB47C85}"/>
              </a:ext>
            </a:extLst>
          </p:cNvPr>
          <p:cNvSpPr txBox="1"/>
          <p:nvPr/>
        </p:nvSpPr>
        <p:spPr>
          <a:xfrm>
            <a:off x="858913" y="5752749"/>
            <a:ext cx="169276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D8EFC-F22D-8774-7186-43D2B48D6957}"/>
              </a:ext>
            </a:extLst>
          </p:cNvPr>
          <p:cNvSpPr txBox="1"/>
          <p:nvPr/>
        </p:nvSpPr>
        <p:spPr>
          <a:xfrm>
            <a:off x="6194576" y="319453"/>
            <a:ext cx="235756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649CC6-8D03-D01F-2263-E96D871BD8C3}"/>
              </a:ext>
            </a:extLst>
          </p:cNvPr>
          <p:cNvSpPr txBox="1"/>
          <p:nvPr/>
        </p:nvSpPr>
        <p:spPr>
          <a:xfrm>
            <a:off x="3435720" y="1162900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public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B5F2D9-2352-3CBA-3AA9-9A586DD1EC1F}"/>
              </a:ext>
            </a:extLst>
          </p:cNvPr>
          <p:cNvSpPr txBox="1"/>
          <p:nvPr/>
        </p:nvSpPr>
        <p:spPr>
          <a:xfrm>
            <a:off x="858913" y="1044782"/>
            <a:ext cx="1274389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C47C98-A047-FA77-1CC1-118207BCFC2F}"/>
              </a:ext>
            </a:extLst>
          </p:cNvPr>
          <p:cNvSpPr txBox="1"/>
          <p:nvPr/>
        </p:nvSpPr>
        <p:spPr>
          <a:xfrm>
            <a:off x="858913" y="5027423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D020C4-ADB0-6116-AD01-013F0848CDE9}"/>
              </a:ext>
            </a:extLst>
          </p:cNvPr>
          <p:cNvSpPr txBox="1"/>
          <p:nvPr/>
        </p:nvSpPr>
        <p:spPr>
          <a:xfrm>
            <a:off x="858913" y="3576765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3C42FE-7ED6-330B-89C1-F0A164BA17AB}"/>
              </a:ext>
            </a:extLst>
          </p:cNvPr>
          <p:cNvSpPr txBox="1"/>
          <p:nvPr/>
        </p:nvSpPr>
        <p:spPr>
          <a:xfrm>
            <a:off x="3435720" y="2437522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1A3A9-F1A2-5352-698D-D3A32B003003}"/>
              </a:ext>
            </a:extLst>
          </p:cNvPr>
          <p:cNvSpPr txBox="1"/>
          <p:nvPr/>
        </p:nvSpPr>
        <p:spPr>
          <a:xfrm>
            <a:off x="3435720" y="1809907"/>
            <a:ext cx="202744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EEB86C-48BC-1F3D-4E31-FD62AD3D379E}"/>
              </a:ext>
            </a:extLst>
          </p:cNvPr>
          <p:cNvSpPr txBox="1"/>
          <p:nvPr/>
        </p:nvSpPr>
        <p:spPr>
          <a:xfrm>
            <a:off x="6194576" y="998236"/>
            <a:ext cx="229808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&amp;</a:t>
            </a:r>
            <a:r>
              <a:rPr lang="en-US" sz="800" b="0" i="0" dirty="0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'static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DF307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DBE197-F8ED-B2B4-3FFE-F6691C6D8CAC}"/>
              </a:ext>
            </a:extLst>
          </p:cNvPr>
          <p:cNvSpPr txBox="1"/>
          <p:nvPr/>
        </p:nvSpPr>
        <p:spPr>
          <a:xfrm>
            <a:off x="3435720" y="3073841"/>
            <a:ext cx="174073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NSString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{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return @"Hello World!";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3CD858-DA9F-A144-39FF-6D8A751A240B}"/>
              </a:ext>
            </a:extLst>
          </p:cNvPr>
          <p:cNvSpPr txBox="1"/>
          <p:nvPr/>
        </p:nvSpPr>
        <p:spPr>
          <a:xfrm>
            <a:off x="858913" y="4302094"/>
            <a:ext cx="176151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91EAE1-0E75-410A-BE6B-AA4233F60BFD}"/>
              </a:ext>
            </a:extLst>
          </p:cNvPr>
          <p:cNvSpPr txBox="1"/>
          <p:nvPr/>
        </p:nvSpPr>
        <p:spPr>
          <a:xfrm>
            <a:off x="3435720" y="4363760"/>
            <a:ext cx="1817765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String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9CE64D72-96E0-674C-D9D7-E3C221A0487F}"/>
              </a:ext>
            </a:extLst>
          </p:cNvPr>
          <p:cNvSpPr txBox="1"/>
          <p:nvPr/>
        </p:nvSpPr>
        <p:spPr>
          <a:xfrm>
            <a:off x="3435720" y="3682484"/>
            <a:ext cx="165827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sub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EA9DB71-FE99-7363-D2EB-E88A3C315C48}"/>
              </a:ext>
            </a:extLst>
          </p:cNvPr>
          <p:cNvSpPr txBox="1"/>
          <p:nvPr/>
        </p:nvSpPr>
        <p:spPr>
          <a:xfrm>
            <a:off x="6194576" y="4099608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-&gt;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C7E92E69-61B7-04B6-5A4C-06ED3378679F}"/>
              </a:ext>
            </a:extLst>
          </p:cNvPr>
          <p:cNvSpPr txBox="1"/>
          <p:nvPr/>
        </p:nvSpPr>
        <p:spPr>
          <a:xfrm>
            <a:off x="6194576" y="2925843"/>
            <a:ext cx="2564296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() =&gt;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A59C840-F328-9690-C779-16E5969AEDA9}"/>
              </a:ext>
            </a:extLst>
          </p:cNvPr>
          <p:cNvSpPr txBox="1"/>
          <p:nvPr/>
        </p:nvSpPr>
        <p:spPr>
          <a:xfrm>
            <a:off x="6194576" y="1726190"/>
            <a:ext cx="2357562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6DCF8BE-B366-A085-B492-8DE0CB1EA37B}"/>
              </a:ext>
            </a:extLst>
          </p:cNvPr>
          <p:cNvSpPr txBox="1"/>
          <p:nvPr/>
        </p:nvSpPr>
        <p:spPr>
          <a:xfrm>
            <a:off x="858913" y="2372329"/>
            <a:ext cx="1905805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 String </a:t>
            </a:r>
          </a:p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1F6F0A9-EF18-27BD-0F27-8026294673CB}"/>
              </a:ext>
            </a:extLst>
          </p:cNvPr>
          <p:cNvSpPr txBox="1"/>
          <p:nvPr/>
        </p:nvSpPr>
        <p:spPr>
          <a:xfrm>
            <a:off x="6170453" y="4635750"/>
            <a:ext cx="2286000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-&gt; "Hello World!".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FC31D026-FA20-4725-1E56-602DC2647C9D}"/>
              </a:ext>
            </a:extLst>
          </p:cNvPr>
          <p:cNvSpPr txBox="1"/>
          <p:nvPr/>
        </p:nvSpPr>
        <p:spPr>
          <a:xfrm>
            <a:off x="3435720" y="319453"/>
            <a:ext cx="21221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 err="1">
                <a:solidFill>
                  <a:srgbClr val="F22C3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 </a:t>
            </a:r>
            <a:r>
              <a:rPr lang="en-US" sz="800" b="0" i="0" dirty="0">
                <a:solidFill>
                  <a:srgbClr val="E9950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2E95D3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800" b="0" i="0" dirty="0">
                <a:solidFill>
                  <a:srgbClr val="00A67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"Hello World!"</a:t>
            </a:r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; </a:t>
            </a:r>
          </a:p>
          <a:p>
            <a:r>
              <a:rPr lang="en-US" sz="800" b="0" i="0" dirty="0">
                <a:solidFill>
                  <a:srgbClr val="FFFF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D8CBDD5-62EE-E215-5DDD-DAA48ABF1623}"/>
              </a:ext>
            </a:extLst>
          </p:cNvPr>
          <p:cNvSpPr txBox="1"/>
          <p:nvPr/>
        </p:nvSpPr>
        <p:spPr>
          <a:xfrm>
            <a:off x="858913" y="319453"/>
            <a:ext cx="1427946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do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</a:t>
            </a:r>
            <a:r>
              <a:rPr lang="en-US" sz="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!"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8DD4A25-B368-7F56-6898-9EA418961D46}"/>
              </a:ext>
            </a:extLst>
          </p:cNvPr>
          <p:cNvSpPr txBox="1"/>
          <p:nvPr/>
        </p:nvSpPr>
        <p:spPr>
          <a:xfrm>
            <a:off x="858913" y="2974547"/>
            <a:ext cx="191418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:: String</a:t>
            </a:r>
          </a:p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D0D17825-B340-D791-D74A-33C860339D0F}"/>
              </a:ext>
            </a:extLst>
          </p:cNvPr>
          <p:cNvSpPr txBox="1"/>
          <p:nvPr/>
        </p:nvSpPr>
        <p:spPr>
          <a:xfrm>
            <a:off x="6170453" y="5189272"/>
            <a:ext cx="2226365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let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= "Hello World!"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B964B61E-4792-DF82-827F-5B85396FF7F0}"/>
              </a:ext>
            </a:extLst>
          </p:cNvPr>
          <p:cNvSpPr txBox="1"/>
          <p:nvPr/>
        </p:nvSpPr>
        <p:spPr>
          <a:xfrm>
            <a:off x="858913" y="1770111"/>
            <a:ext cx="1489814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defn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hello-world []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"Hello World!")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B224C5CE-E86A-C48C-D891-795AC8880852}"/>
              </a:ext>
            </a:extLst>
          </p:cNvPr>
          <p:cNvSpPr txBox="1"/>
          <p:nvPr/>
        </p:nvSpPr>
        <p:spPr>
          <a:xfrm>
            <a:off x="3435720" y="5570056"/>
            <a:ext cx="168109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function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</a:p>
          <a:p>
            <a:r>
              <a:rPr lang="en-US" sz="800" dirty="0">
                <a:latin typeface="Fira Code" panose="020B0809050000020004" pitchFamily="49" charset="0"/>
                <a:ea typeface="Fira Code" panose="020B0809050000020004" pitchFamily="49" charset="0"/>
              </a:rPr>
              <a:t>  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 "Hello World!" </a:t>
            </a:r>
          </a:p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end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0E8D382-F7A5-CE6C-E03A-D4ACC1FD7312}"/>
              </a:ext>
            </a:extLst>
          </p:cNvPr>
          <p:cNvSpPr txBox="1"/>
          <p:nvPr/>
        </p:nvSpPr>
        <p:spPr>
          <a:xfrm>
            <a:off x="6194576" y="2242708"/>
            <a:ext cx="2496709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hello_world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:- write('Hello World!').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33762340-4C5A-D7CE-5BB3-AC29ECB681DC}"/>
              </a:ext>
            </a:extLst>
          </p:cNvPr>
          <p:cNvSpPr txBox="1"/>
          <p:nvPr/>
        </p:nvSpPr>
        <p:spPr>
          <a:xfrm>
            <a:off x="6194576" y="3653384"/>
            <a:ext cx="212219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 </a:t>
            </a:r>
            <a:r>
              <a:rPr lang="en-US" sz="800" b="0" i="0" dirty="0" err="1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en-US" sz="800" b="0" i="0" dirty="0"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 "Hello World!";</a:t>
            </a:r>
            <a:endParaRPr lang="en-US" sz="8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C97EDD9-F27A-7AC7-1249-1D112E56DB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C9B7A13-B95E-7759-1A2A-C42AEA11AF0D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31883" t="37024" r="16533" b="27075"/>
          <a:stretch/>
        </p:blipFill>
        <p:spPr>
          <a:xfrm>
            <a:off x="6177963" y="5510872"/>
            <a:ext cx="2226365" cy="8287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56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Map">
            <a:extLst>
              <a:ext uri="{FF2B5EF4-FFF2-40B4-BE49-F238E27FC236}">
                <a16:creationId xmlns:a16="http://schemas.microsoft.com/office/drawing/2014/main" id="{6BD4826D-A638-3305-4F17-6530B125624D}"/>
              </a:ext>
            </a:extLst>
          </p:cNvPr>
          <p:cNvGrpSpPr/>
          <p:nvPr/>
        </p:nvGrpSpPr>
        <p:grpSpPr>
          <a:xfrm>
            <a:off x="-3094409" y="0"/>
            <a:ext cx="12614973" cy="6930136"/>
            <a:chOff x="-3094409" y="0"/>
            <a:chExt cx="12614973" cy="6930136"/>
          </a:xfrm>
        </p:grpSpPr>
        <p:grpSp>
          <p:nvGrpSpPr>
            <p:cNvPr id="58" name="Water">
              <a:extLst>
                <a:ext uri="{FF2B5EF4-FFF2-40B4-BE49-F238E27FC236}">
                  <a16:creationId xmlns:a16="http://schemas.microsoft.com/office/drawing/2014/main" id="{1443824D-9361-D871-B3E3-35694E1AC939}"/>
                </a:ext>
              </a:extLst>
            </p:cNvPr>
            <p:cNvGrpSpPr/>
            <p:nvPr/>
          </p:nvGrpSpPr>
          <p:grpSpPr>
            <a:xfrm>
              <a:off x="-3094409" y="0"/>
              <a:ext cx="12614973" cy="6930136"/>
              <a:chOff x="-3094409" y="0"/>
              <a:chExt cx="12614973" cy="6930136"/>
            </a:xfrm>
          </p:grpSpPr>
          <p:sp>
            <p:nvSpPr>
              <p:cNvPr id="4275" name="water">
                <a:extLst>
                  <a:ext uri="{FF2B5EF4-FFF2-40B4-BE49-F238E27FC236}">
                    <a16:creationId xmlns:a16="http://schemas.microsoft.com/office/drawing/2014/main" id="{82F31AF0-117A-B401-A877-BDE7EC896C10}"/>
                  </a:ext>
                </a:extLst>
              </p:cNvPr>
              <p:cNvSpPr/>
              <p:nvPr/>
            </p:nvSpPr>
            <p:spPr>
              <a:xfrm>
                <a:off x="1" y="0"/>
                <a:ext cx="9144000" cy="6883212"/>
              </a:xfrm>
              <a:prstGeom prst="rect">
                <a:avLst/>
              </a:prstGeom>
              <a:solidFill>
                <a:srgbClr val="A1CCDC"/>
              </a:solidFill>
              <a:ln w="835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76" name="waterlines">
                <a:extLst>
                  <a:ext uri="{FF2B5EF4-FFF2-40B4-BE49-F238E27FC236}">
                    <a16:creationId xmlns:a16="http://schemas.microsoft.com/office/drawing/2014/main" id="{D42AC873-4623-2A6B-C635-3B65E60FFD96}"/>
                  </a:ext>
                </a:extLst>
              </p:cNvPr>
              <p:cNvSpPr/>
              <p:nvPr/>
            </p:nvSpPr>
            <p:spPr>
              <a:xfrm>
                <a:off x="-3094409" y="46924"/>
                <a:ext cx="12614973" cy="6883212"/>
              </a:xfrm>
              <a:custGeom>
                <a:avLst/>
                <a:gdLst>
                  <a:gd name="connsiteX0" fmla="*/ 8515423 w 12614972"/>
                  <a:gd name="connsiteY0" fmla="*/ 102858 h 6883212"/>
                  <a:gd name="connsiteX1" fmla="*/ 8637360 w 12614972"/>
                  <a:gd name="connsiteY1" fmla="*/ 199094 h 6883212"/>
                  <a:gd name="connsiteX2" fmla="*/ 8774699 w 12614972"/>
                  <a:gd name="connsiteY2" fmla="*/ 199094 h 6883212"/>
                  <a:gd name="connsiteX3" fmla="*/ 8919740 w 12614972"/>
                  <a:gd name="connsiteY3" fmla="*/ 246570 h 6883212"/>
                  <a:gd name="connsiteX4" fmla="*/ 8977499 w 12614972"/>
                  <a:gd name="connsiteY4" fmla="*/ 423642 h 6883212"/>
                  <a:gd name="connsiteX5" fmla="*/ 9045527 w 12614972"/>
                  <a:gd name="connsiteY5" fmla="*/ 582751 h 6883212"/>
                  <a:gd name="connsiteX6" fmla="*/ 9154628 w 12614972"/>
                  <a:gd name="connsiteY6" fmla="*/ 667438 h 6883212"/>
                  <a:gd name="connsiteX7" fmla="*/ 9234208 w 12614972"/>
                  <a:gd name="connsiteY7" fmla="*/ 759824 h 6883212"/>
                  <a:gd name="connsiteX8" fmla="*/ 9295818 w 12614972"/>
                  <a:gd name="connsiteY8" fmla="*/ 875306 h 6883212"/>
                  <a:gd name="connsiteX9" fmla="*/ 9424173 w 12614972"/>
                  <a:gd name="connsiteY9" fmla="*/ 948445 h 6883212"/>
                  <a:gd name="connsiteX10" fmla="*/ 9551244 w 12614972"/>
                  <a:gd name="connsiteY10" fmla="*/ 907384 h 6883212"/>
                  <a:gd name="connsiteX11" fmla="*/ 9539692 w 12614972"/>
                  <a:gd name="connsiteY11" fmla="*/ 776505 h 6883212"/>
                  <a:gd name="connsiteX12" fmla="*/ 9544826 w 12614972"/>
                  <a:gd name="connsiteY12" fmla="*/ 599432 h 6883212"/>
                  <a:gd name="connsiteX13" fmla="*/ 9696285 w 12614972"/>
                  <a:gd name="connsiteY13" fmla="*/ 528859 h 6883212"/>
                  <a:gd name="connsiteX14" fmla="*/ 9891384 w 12614972"/>
                  <a:gd name="connsiteY14" fmla="*/ 569920 h 6883212"/>
                  <a:gd name="connsiteX15" fmla="*/ 10006903 w 12614972"/>
                  <a:gd name="connsiteY15" fmla="*/ 667438 h 6883212"/>
                  <a:gd name="connsiteX16" fmla="*/ 10065945 w 12614972"/>
                  <a:gd name="connsiteY16" fmla="*/ 781637 h 6883212"/>
                  <a:gd name="connsiteX17" fmla="*/ 10190450 w 12614972"/>
                  <a:gd name="connsiteY17" fmla="*/ 868890 h 6883212"/>
                  <a:gd name="connsiteX18" fmla="*/ 10213553 w 12614972"/>
                  <a:gd name="connsiteY18" fmla="*/ 993354 h 6883212"/>
                  <a:gd name="connsiteX19" fmla="*/ 10303401 w 12614972"/>
                  <a:gd name="connsiteY19" fmla="*/ 1089590 h 6883212"/>
                  <a:gd name="connsiteX20" fmla="*/ 10472829 w 12614972"/>
                  <a:gd name="connsiteY20" fmla="*/ 1096005 h 6883212"/>
                  <a:gd name="connsiteX21" fmla="*/ 10688465 w 12614972"/>
                  <a:gd name="connsiteY21" fmla="*/ 1110120 h 6883212"/>
                  <a:gd name="connsiteX22" fmla="*/ 10857893 w 12614972"/>
                  <a:gd name="connsiteY22" fmla="*/ 1138349 h 6883212"/>
                  <a:gd name="connsiteX23" fmla="*/ 11015769 w 12614972"/>
                  <a:gd name="connsiteY23" fmla="*/ 1205072 h 6883212"/>
                  <a:gd name="connsiteX24" fmla="*/ 11176212 w 12614972"/>
                  <a:gd name="connsiteY24" fmla="*/ 1257680 h 6883212"/>
                  <a:gd name="connsiteX25" fmla="*/ 11303283 w 12614972"/>
                  <a:gd name="connsiteY25" fmla="*/ 1347500 h 6883212"/>
                  <a:gd name="connsiteX26" fmla="*/ 11477845 w 12614972"/>
                  <a:gd name="connsiteY26" fmla="*/ 1362898 h 6883212"/>
                  <a:gd name="connsiteX27" fmla="*/ 11592081 w 12614972"/>
                  <a:gd name="connsiteY27" fmla="*/ 1305156 h 6883212"/>
                  <a:gd name="connsiteX28" fmla="*/ 11696048 w 12614972"/>
                  <a:gd name="connsiteY28" fmla="*/ 1164012 h 6883212"/>
                  <a:gd name="connsiteX29" fmla="*/ 11830820 w 12614972"/>
                  <a:gd name="connsiteY29" fmla="*/ 1103704 h 6883212"/>
                  <a:gd name="connsiteX30" fmla="*/ 12010517 w 12614972"/>
                  <a:gd name="connsiteY30" fmla="*/ 1097289 h 6883212"/>
                  <a:gd name="connsiteX31" fmla="*/ 12169676 w 12614972"/>
                  <a:gd name="connsiteY31" fmla="*/ 1148614 h 6883212"/>
                  <a:gd name="connsiteX32" fmla="*/ 12228719 w 12614972"/>
                  <a:gd name="connsiteY32" fmla="*/ 1256397 h 6883212"/>
                  <a:gd name="connsiteX33" fmla="*/ 12254390 w 12614972"/>
                  <a:gd name="connsiteY33" fmla="*/ 1382145 h 6883212"/>
                  <a:gd name="connsiteX34" fmla="*/ 12265942 w 12614972"/>
                  <a:gd name="connsiteY34" fmla="*/ 1495061 h 6883212"/>
                  <a:gd name="connsiteX35" fmla="*/ 12269793 w 12614972"/>
                  <a:gd name="connsiteY35" fmla="*/ 1583597 h 6883212"/>
                  <a:gd name="connsiteX36" fmla="*/ 12327552 w 12614972"/>
                  <a:gd name="connsiteY36" fmla="*/ 1776067 h 6883212"/>
                  <a:gd name="connsiteX37" fmla="*/ 12419968 w 12614972"/>
                  <a:gd name="connsiteY37" fmla="*/ 1946724 h 6883212"/>
                  <a:gd name="connsiteX38" fmla="*/ 12507249 w 12614972"/>
                  <a:gd name="connsiteY38" fmla="*/ 2136628 h 6883212"/>
                  <a:gd name="connsiteX39" fmla="*/ 12597097 w 12614972"/>
                  <a:gd name="connsiteY39" fmla="*/ 2277773 h 6883212"/>
                  <a:gd name="connsiteX40" fmla="*/ 12613784 w 12614972"/>
                  <a:gd name="connsiteY40" fmla="*/ 2412502 h 6883212"/>
                  <a:gd name="connsiteX41" fmla="*/ 12600948 w 12614972"/>
                  <a:gd name="connsiteY41" fmla="*/ 2610105 h 6883212"/>
                  <a:gd name="connsiteX42" fmla="*/ 12567575 w 12614972"/>
                  <a:gd name="connsiteY42" fmla="*/ 2800009 h 6883212"/>
                  <a:gd name="connsiteX43" fmla="*/ 12509815 w 12614972"/>
                  <a:gd name="connsiteY43" fmla="*/ 2969383 h 6883212"/>
                  <a:gd name="connsiteX44" fmla="*/ 12494413 w 12614972"/>
                  <a:gd name="connsiteY44" fmla="*/ 3150305 h 6883212"/>
                  <a:gd name="connsiteX45" fmla="*/ 12394297 w 12614972"/>
                  <a:gd name="connsiteY45" fmla="*/ 3283752 h 6883212"/>
                  <a:gd name="connsiteX46" fmla="*/ 12342955 w 12614972"/>
                  <a:gd name="connsiteY46" fmla="*/ 3405649 h 6883212"/>
                  <a:gd name="connsiteX47" fmla="*/ 12308299 w 12614972"/>
                  <a:gd name="connsiteY47" fmla="*/ 3528830 h 6883212"/>
                  <a:gd name="connsiteX48" fmla="*/ 12285195 w 12614972"/>
                  <a:gd name="connsiteY48" fmla="*/ 3694355 h 6883212"/>
                  <a:gd name="connsiteX49" fmla="*/ 12151706 w 12614972"/>
                  <a:gd name="connsiteY49" fmla="*/ 3784174 h 6883212"/>
                  <a:gd name="connsiteX50" fmla="*/ 12061858 w 12614972"/>
                  <a:gd name="connsiteY50" fmla="*/ 3845765 h 6883212"/>
                  <a:gd name="connsiteX51" fmla="*/ 11959175 w 12614972"/>
                  <a:gd name="connsiteY51" fmla="*/ 3890674 h 6883212"/>
                  <a:gd name="connsiteX52" fmla="*/ 11916818 w 12614972"/>
                  <a:gd name="connsiteY52" fmla="*/ 4048500 h 6883212"/>
                  <a:gd name="connsiteX53" fmla="*/ 11826970 w 12614972"/>
                  <a:gd name="connsiteY53" fmla="*/ 4224290 h 6883212"/>
                  <a:gd name="connsiteX54" fmla="*/ 11739689 w 12614972"/>
                  <a:gd name="connsiteY54" fmla="*/ 4374417 h 6883212"/>
                  <a:gd name="connsiteX55" fmla="*/ 11683212 w 12614972"/>
                  <a:gd name="connsiteY55" fmla="*/ 4523260 h 6883212"/>
                  <a:gd name="connsiteX56" fmla="*/ 11791031 w 12614972"/>
                  <a:gd name="connsiteY56" fmla="*/ 4663122 h 6883212"/>
                  <a:gd name="connsiteX57" fmla="*/ 11925803 w 12614972"/>
                  <a:gd name="connsiteY57" fmla="*/ 4752942 h 6883212"/>
                  <a:gd name="connsiteX58" fmla="*/ 12073411 w 12614972"/>
                  <a:gd name="connsiteY58" fmla="*/ 4734978 h 6883212"/>
                  <a:gd name="connsiteX59" fmla="*/ 12222301 w 12614972"/>
                  <a:gd name="connsiteY59" fmla="*/ 4773472 h 6883212"/>
                  <a:gd name="connsiteX60" fmla="*/ 12253107 w 12614972"/>
                  <a:gd name="connsiteY60" fmla="*/ 4904352 h 6883212"/>
                  <a:gd name="connsiteX61" fmla="*/ 12278778 w 12614972"/>
                  <a:gd name="connsiteY61" fmla="*/ 5073726 h 6883212"/>
                  <a:gd name="connsiteX62" fmla="*/ 12289046 w 12614972"/>
                  <a:gd name="connsiteY62" fmla="*/ 5235400 h 6883212"/>
                  <a:gd name="connsiteX63" fmla="*/ 12295464 w 12614972"/>
                  <a:gd name="connsiteY63" fmla="*/ 5389377 h 6883212"/>
                  <a:gd name="connsiteX64" fmla="*/ 12391730 w 12614972"/>
                  <a:gd name="connsiteY64" fmla="*/ 5468931 h 6883212"/>
                  <a:gd name="connsiteX65" fmla="*/ 12466176 w 12614972"/>
                  <a:gd name="connsiteY65" fmla="*/ 5562600 h 6883212"/>
                  <a:gd name="connsiteX66" fmla="*/ 12430236 w 12614972"/>
                  <a:gd name="connsiteY66" fmla="*/ 5689631 h 6883212"/>
                  <a:gd name="connsiteX67" fmla="*/ 12285195 w 12614972"/>
                  <a:gd name="connsiteY67" fmla="*/ 5755070 h 6883212"/>
                  <a:gd name="connsiteX68" fmla="*/ 12090096 w 12614972"/>
                  <a:gd name="connsiteY68" fmla="*/ 5793564 h 6883212"/>
                  <a:gd name="connsiteX69" fmla="*/ 11952757 w 12614972"/>
                  <a:gd name="connsiteY69" fmla="*/ 5847456 h 6883212"/>
                  <a:gd name="connsiteX70" fmla="*/ 11907833 w 12614972"/>
                  <a:gd name="connsiteY70" fmla="*/ 6003999 h 6883212"/>
                  <a:gd name="connsiteX71" fmla="*/ 11919385 w 12614972"/>
                  <a:gd name="connsiteY71" fmla="*/ 6193903 h 6883212"/>
                  <a:gd name="connsiteX72" fmla="*/ 11903982 w 12614972"/>
                  <a:gd name="connsiteY72" fmla="*/ 6367126 h 6883212"/>
                  <a:gd name="connsiteX73" fmla="*/ 11784613 w 12614972"/>
                  <a:gd name="connsiteY73" fmla="*/ 6463361 h 6883212"/>
                  <a:gd name="connsiteX74" fmla="*/ 11583096 w 12614972"/>
                  <a:gd name="connsiteY74" fmla="*/ 6549331 h 6883212"/>
                  <a:gd name="connsiteX75" fmla="*/ 11470144 w 12614972"/>
                  <a:gd name="connsiteY75" fmla="*/ 6671229 h 6883212"/>
                  <a:gd name="connsiteX76" fmla="*/ 11313552 w 12614972"/>
                  <a:gd name="connsiteY76" fmla="*/ 6781579 h 6883212"/>
                  <a:gd name="connsiteX77" fmla="*/ 11131288 w 12614972"/>
                  <a:gd name="connsiteY77" fmla="*/ 6784145 h 6883212"/>
                  <a:gd name="connsiteX78" fmla="*/ 11018336 w 12614972"/>
                  <a:gd name="connsiteY78" fmla="*/ 6723837 h 6883212"/>
                  <a:gd name="connsiteX79" fmla="*/ 10928488 w 12614972"/>
                  <a:gd name="connsiteY79" fmla="*/ 6582693 h 6883212"/>
                  <a:gd name="connsiteX80" fmla="*/ 10787298 w 12614972"/>
                  <a:gd name="connsiteY80" fmla="*/ 6630169 h 6883212"/>
                  <a:gd name="connsiteX81" fmla="*/ 10697450 w 12614972"/>
                  <a:gd name="connsiteY81" fmla="*/ 6723837 h 6883212"/>
                  <a:gd name="connsiteX82" fmla="*/ 10597334 w 12614972"/>
                  <a:gd name="connsiteY82" fmla="*/ 6799543 h 6883212"/>
                  <a:gd name="connsiteX83" fmla="*/ 10470262 w 12614972"/>
                  <a:gd name="connsiteY83" fmla="*/ 6882947 h 6883212"/>
                  <a:gd name="connsiteX84" fmla="*/ 10335490 w 12614972"/>
                  <a:gd name="connsiteY84" fmla="*/ 6809808 h 6883212"/>
                  <a:gd name="connsiteX85" fmla="*/ 10209703 w 12614972"/>
                  <a:gd name="connsiteY85" fmla="*/ 6698175 h 6883212"/>
                  <a:gd name="connsiteX86" fmla="*/ 10103169 w 12614972"/>
                  <a:gd name="connsiteY86" fmla="*/ 6578843 h 6883212"/>
                  <a:gd name="connsiteX87" fmla="*/ 10149376 w 12614972"/>
                  <a:gd name="connsiteY87" fmla="*/ 6379957 h 6883212"/>
                  <a:gd name="connsiteX88" fmla="*/ 10196867 w 12614972"/>
                  <a:gd name="connsiteY88" fmla="*/ 6225981 h 6883212"/>
                  <a:gd name="connsiteX89" fmla="*/ 10132690 w 12614972"/>
                  <a:gd name="connsiteY89" fmla="*/ 6056607 h 6883212"/>
                  <a:gd name="connsiteX90" fmla="*/ 10096751 w 12614972"/>
                  <a:gd name="connsiteY90" fmla="*/ 5870552 h 6883212"/>
                  <a:gd name="connsiteX91" fmla="*/ 10032574 w 12614972"/>
                  <a:gd name="connsiteY91" fmla="*/ 5744805 h 6883212"/>
                  <a:gd name="connsiteX92" fmla="*/ 10006903 w 12614972"/>
                  <a:gd name="connsiteY92" fmla="*/ 5561317 h 6883212"/>
                  <a:gd name="connsiteX93" fmla="*/ 9895234 w 12614972"/>
                  <a:gd name="connsiteY93" fmla="*/ 5477913 h 6883212"/>
                  <a:gd name="connsiteX94" fmla="*/ 9828490 w 12614972"/>
                  <a:gd name="connsiteY94" fmla="*/ 5574148 h 6883212"/>
                  <a:gd name="connsiteX95" fmla="*/ 9834907 w 12614972"/>
                  <a:gd name="connsiteY95" fmla="*/ 5690913 h 6883212"/>
                  <a:gd name="connsiteX96" fmla="*/ 9719388 w 12614972"/>
                  <a:gd name="connsiteY96" fmla="*/ 5776884 h 6883212"/>
                  <a:gd name="connsiteX97" fmla="*/ 9538409 w 12614972"/>
                  <a:gd name="connsiteY97" fmla="*/ 5805113 h 6883212"/>
                  <a:gd name="connsiteX98" fmla="*/ 9375398 w 12614972"/>
                  <a:gd name="connsiteY98" fmla="*/ 5889799 h 6883212"/>
                  <a:gd name="connsiteX99" fmla="*/ 9289401 w 12614972"/>
                  <a:gd name="connsiteY99" fmla="*/ 5979619 h 6883212"/>
                  <a:gd name="connsiteX100" fmla="*/ 9199552 w 12614972"/>
                  <a:gd name="connsiteY100" fmla="*/ 6101517 h 6883212"/>
                  <a:gd name="connsiteX101" fmla="*/ 9048094 w 12614972"/>
                  <a:gd name="connsiteY101" fmla="*/ 6119481 h 6883212"/>
                  <a:gd name="connsiteX102" fmla="*/ 8883801 w 12614972"/>
                  <a:gd name="connsiteY102" fmla="*/ 6069438 h 6883212"/>
                  <a:gd name="connsiteX103" fmla="*/ 8729775 w 12614972"/>
                  <a:gd name="connsiteY103" fmla="*/ 6029662 h 6883212"/>
                  <a:gd name="connsiteX104" fmla="*/ 8592436 w 12614972"/>
                  <a:gd name="connsiteY104" fmla="*/ 6027095 h 6883212"/>
                  <a:gd name="connsiteX105" fmla="*/ 8511573 w 12614972"/>
                  <a:gd name="connsiteY105" fmla="*/ 6127179 h 6883212"/>
                  <a:gd name="connsiteX106" fmla="*/ 8521841 w 12614972"/>
                  <a:gd name="connsiteY106" fmla="*/ 6260626 h 6883212"/>
                  <a:gd name="connsiteX107" fmla="*/ 8461514 w 12614972"/>
                  <a:gd name="connsiteY107" fmla="*/ 6437698 h 6883212"/>
                  <a:gd name="connsiteX108" fmla="*/ 8387069 w 12614972"/>
                  <a:gd name="connsiteY108" fmla="*/ 6563446 h 6883212"/>
                  <a:gd name="connsiteX109" fmla="*/ 8274117 w 12614972"/>
                  <a:gd name="connsiteY109" fmla="*/ 6601940 h 6883212"/>
                  <a:gd name="connsiteX110" fmla="*/ 8113674 w 12614972"/>
                  <a:gd name="connsiteY110" fmla="*/ 6549331 h 6883212"/>
                  <a:gd name="connsiteX111" fmla="*/ 8055914 w 12614972"/>
                  <a:gd name="connsiteY111" fmla="*/ 6408186 h 6883212"/>
                  <a:gd name="connsiteX112" fmla="*/ 8040512 w 12614972"/>
                  <a:gd name="connsiteY112" fmla="*/ 6260626 h 6883212"/>
                  <a:gd name="connsiteX113" fmla="*/ 7960932 w 12614972"/>
                  <a:gd name="connsiteY113" fmla="*/ 6242662 h 6883212"/>
                  <a:gd name="connsiteX114" fmla="*/ 7869800 w 12614972"/>
                  <a:gd name="connsiteY114" fmla="*/ 6345313 h 6883212"/>
                  <a:gd name="connsiteX115" fmla="*/ 7736311 w 12614972"/>
                  <a:gd name="connsiteY115" fmla="*/ 6437698 h 6883212"/>
                  <a:gd name="connsiteX116" fmla="*/ 7584853 w 12614972"/>
                  <a:gd name="connsiteY116" fmla="*/ 6424867 h 6883212"/>
                  <a:gd name="connsiteX117" fmla="*/ 7452648 w 12614972"/>
                  <a:gd name="connsiteY117" fmla="*/ 6370975 h 6883212"/>
                  <a:gd name="connsiteX118" fmla="*/ 7383336 w 12614972"/>
                  <a:gd name="connsiteY118" fmla="*/ 6251644 h 6883212"/>
                  <a:gd name="connsiteX119" fmla="*/ 7279369 w 12614972"/>
                  <a:gd name="connsiteY119" fmla="*/ 6093818 h 6883212"/>
                  <a:gd name="connsiteX120" fmla="*/ 7263967 w 12614972"/>
                  <a:gd name="connsiteY120" fmla="*/ 5939842 h 6883212"/>
                  <a:gd name="connsiteX121" fmla="*/ 7254982 w 12614972"/>
                  <a:gd name="connsiteY121" fmla="*/ 5798697 h 6883212"/>
                  <a:gd name="connsiteX122" fmla="*/ 7174119 w 12614972"/>
                  <a:gd name="connsiteY122" fmla="*/ 5654986 h 6883212"/>
                  <a:gd name="connsiteX123" fmla="*/ 7139463 w 12614972"/>
                  <a:gd name="connsiteY123" fmla="*/ 5475347 h 6883212"/>
                  <a:gd name="connsiteX124" fmla="*/ 7165134 w 12614972"/>
                  <a:gd name="connsiteY124" fmla="*/ 5317521 h 6883212"/>
                  <a:gd name="connsiteX125" fmla="*/ 7103524 w 12614972"/>
                  <a:gd name="connsiteY125" fmla="*/ 5122485 h 6883212"/>
                  <a:gd name="connsiteX126" fmla="*/ 6972602 w 12614972"/>
                  <a:gd name="connsiteY126" fmla="*/ 4978773 h 6883212"/>
                  <a:gd name="connsiteX127" fmla="*/ 6923827 w 12614972"/>
                  <a:gd name="connsiteY127" fmla="*/ 4810683 h 6883212"/>
                  <a:gd name="connsiteX128" fmla="*/ 6830129 w 12614972"/>
                  <a:gd name="connsiteY128" fmla="*/ 4656707 h 6883212"/>
                  <a:gd name="connsiteX129" fmla="*/ 6741564 w 12614972"/>
                  <a:gd name="connsiteY129" fmla="*/ 4760640 h 6883212"/>
                  <a:gd name="connsiteX130" fmla="*/ 6741564 w 12614972"/>
                  <a:gd name="connsiteY130" fmla="*/ 4949261 h 6883212"/>
                  <a:gd name="connsiteX131" fmla="*/ 6823711 w 12614972"/>
                  <a:gd name="connsiteY131" fmla="*/ 5131467 h 6883212"/>
                  <a:gd name="connsiteX132" fmla="*/ 6894306 w 12614972"/>
                  <a:gd name="connsiteY132" fmla="*/ 5267479 h 6883212"/>
                  <a:gd name="connsiteX133" fmla="*/ 6932812 w 12614972"/>
                  <a:gd name="connsiteY133" fmla="*/ 5407341 h 6883212"/>
                  <a:gd name="connsiteX134" fmla="*/ 7007258 w 12614972"/>
                  <a:gd name="connsiteY134" fmla="*/ 5619058 h 6883212"/>
                  <a:gd name="connsiteX135" fmla="*/ 7043197 w 12614972"/>
                  <a:gd name="connsiteY135" fmla="*/ 5808962 h 6883212"/>
                  <a:gd name="connsiteX136" fmla="*/ 7052182 w 12614972"/>
                  <a:gd name="connsiteY136" fmla="*/ 5991167 h 6883212"/>
                  <a:gd name="connsiteX137" fmla="*/ 7039346 w 12614972"/>
                  <a:gd name="connsiteY137" fmla="*/ 6170806 h 6883212"/>
                  <a:gd name="connsiteX138" fmla="*/ 7017526 w 12614972"/>
                  <a:gd name="connsiteY138" fmla="*/ 6311951 h 6883212"/>
                  <a:gd name="connsiteX139" fmla="*/ 6882754 w 12614972"/>
                  <a:gd name="connsiteY139" fmla="*/ 6405620 h 6883212"/>
                  <a:gd name="connsiteX140" fmla="*/ 6703057 w 12614972"/>
                  <a:gd name="connsiteY140" fmla="*/ 6367126 h 6883212"/>
                  <a:gd name="connsiteX141" fmla="*/ 6564435 w 12614972"/>
                  <a:gd name="connsiteY141" fmla="*/ 6437698 h 6883212"/>
                  <a:gd name="connsiteX142" fmla="*/ 6400141 w 12614972"/>
                  <a:gd name="connsiteY142" fmla="*/ 6473626 h 6883212"/>
                  <a:gd name="connsiteX143" fmla="*/ 6320561 w 12614972"/>
                  <a:gd name="connsiteY143" fmla="*/ 6555747 h 6883212"/>
                  <a:gd name="connsiteX144" fmla="*/ 6160118 w 12614972"/>
                  <a:gd name="connsiteY144" fmla="*/ 6572428 h 6883212"/>
                  <a:gd name="connsiteX145" fmla="*/ 6009943 w 12614972"/>
                  <a:gd name="connsiteY145" fmla="*/ 6587825 h 6883212"/>
                  <a:gd name="connsiteX146" fmla="*/ 5845649 w 12614972"/>
                  <a:gd name="connsiteY146" fmla="*/ 6610922 h 6883212"/>
                  <a:gd name="connsiteX147" fmla="*/ 5701892 w 12614972"/>
                  <a:gd name="connsiteY147" fmla="*/ 6645567 h 6883212"/>
                  <a:gd name="connsiteX148" fmla="*/ 5597925 w 12614972"/>
                  <a:gd name="connsiteY148" fmla="*/ 6480042 h 6883212"/>
                  <a:gd name="connsiteX149" fmla="*/ 5569687 w 12614972"/>
                  <a:gd name="connsiteY149" fmla="*/ 6347879 h 6883212"/>
                  <a:gd name="connsiteX150" fmla="*/ 5592791 w 12614972"/>
                  <a:gd name="connsiteY150" fmla="*/ 6161824 h 6883212"/>
                  <a:gd name="connsiteX151" fmla="*/ 5556852 w 12614972"/>
                  <a:gd name="connsiteY151" fmla="*/ 6023246 h 6883212"/>
                  <a:gd name="connsiteX152" fmla="*/ 5451601 w 12614972"/>
                  <a:gd name="connsiteY152" fmla="*/ 5888517 h 6883212"/>
                  <a:gd name="connsiteX153" fmla="*/ 5347634 w 12614972"/>
                  <a:gd name="connsiteY153" fmla="*/ 5753787 h 6883212"/>
                  <a:gd name="connsiteX154" fmla="*/ 5336082 w 12614972"/>
                  <a:gd name="connsiteY154" fmla="*/ 5599811 h 6883212"/>
                  <a:gd name="connsiteX155" fmla="*/ 5374588 w 12614972"/>
                  <a:gd name="connsiteY155" fmla="*/ 5421455 h 6883212"/>
                  <a:gd name="connsiteX156" fmla="*/ 5347634 w 12614972"/>
                  <a:gd name="connsiteY156" fmla="*/ 5244382 h 6883212"/>
                  <a:gd name="connsiteX157" fmla="*/ 5239816 w 12614972"/>
                  <a:gd name="connsiteY157" fmla="*/ 5103238 h 6883212"/>
                  <a:gd name="connsiteX158" fmla="*/ 5146117 w 12614972"/>
                  <a:gd name="connsiteY158" fmla="*/ 4932581 h 6883212"/>
                  <a:gd name="connsiteX159" fmla="*/ 5111461 w 12614972"/>
                  <a:gd name="connsiteY159" fmla="*/ 4782454 h 6883212"/>
                  <a:gd name="connsiteX160" fmla="*/ 5079373 w 12614972"/>
                  <a:gd name="connsiteY160" fmla="*/ 4650291 h 6883212"/>
                  <a:gd name="connsiteX161" fmla="*/ 4981823 w 12614972"/>
                  <a:gd name="connsiteY161" fmla="*/ 4542507 h 6883212"/>
                  <a:gd name="connsiteX162" fmla="*/ 5002360 w 12614972"/>
                  <a:gd name="connsiteY162" fmla="*/ 4407778 h 6883212"/>
                  <a:gd name="connsiteX163" fmla="*/ 5028031 w 12614972"/>
                  <a:gd name="connsiteY163" fmla="*/ 4243537 h 6883212"/>
                  <a:gd name="connsiteX164" fmla="*/ 5110178 w 12614972"/>
                  <a:gd name="connsiteY164" fmla="*/ 4038235 h 6883212"/>
                  <a:gd name="connsiteX165" fmla="*/ 5090925 w 12614972"/>
                  <a:gd name="connsiteY165" fmla="*/ 3888108 h 6883212"/>
                  <a:gd name="connsiteX166" fmla="*/ 4968988 w 12614972"/>
                  <a:gd name="connsiteY166" fmla="*/ 3873994 h 6883212"/>
                  <a:gd name="connsiteX167" fmla="*/ 4956153 w 12614972"/>
                  <a:gd name="connsiteY167" fmla="*/ 4067747 h 6883212"/>
                  <a:gd name="connsiteX168" fmla="*/ 4904811 w 12614972"/>
                  <a:gd name="connsiteY168" fmla="*/ 4234555 h 6883212"/>
                  <a:gd name="connsiteX169" fmla="*/ 4872722 w 12614972"/>
                  <a:gd name="connsiteY169" fmla="*/ 4393664 h 6883212"/>
                  <a:gd name="connsiteX170" fmla="*/ 4789292 w 12614972"/>
                  <a:gd name="connsiteY170" fmla="*/ 4536092 h 6883212"/>
                  <a:gd name="connsiteX171" fmla="*/ 4677623 w 12614972"/>
                  <a:gd name="connsiteY171" fmla="*/ 4643875 h 6883212"/>
                  <a:gd name="connsiteX172" fmla="*/ 4497927 w 12614972"/>
                  <a:gd name="connsiteY172" fmla="*/ 4654140 h 6883212"/>
                  <a:gd name="connsiteX173" fmla="*/ 4334916 w 12614972"/>
                  <a:gd name="connsiteY173" fmla="*/ 4670821 h 6883212"/>
                  <a:gd name="connsiteX174" fmla="*/ 4215547 w 12614972"/>
                  <a:gd name="connsiteY174" fmla="*/ 4799134 h 6883212"/>
                  <a:gd name="connsiteX175" fmla="*/ 4080774 w 12614972"/>
                  <a:gd name="connsiteY175" fmla="*/ 4917183 h 6883212"/>
                  <a:gd name="connsiteX176" fmla="*/ 3933167 w 12614972"/>
                  <a:gd name="connsiteY176" fmla="*/ 5009569 h 6883212"/>
                  <a:gd name="connsiteX177" fmla="*/ 3776574 w 12614972"/>
                  <a:gd name="connsiteY177" fmla="*/ 5139165 h 6883212"/>
                  <a:gd name="connsiteX178" fmla="*/ 3685443 w 12614972"/>
                  <a:gd name="connsiteY178" fmla="*/ 5314955 h 6883212"/>
                  <a:gd name="connsiteX179" fmla="*/ 3605863 w 12614972"/>
                  <a:gd name="connsiteY179" fmla="*/ 5445835 h 6883212"/>
                  <a:gd name="connsiteX180" fmla="*/ 3468523 w 12614972"/>
                  <a:gd name="connsiteY180" fmla="*/ 5452251 h 6883212"/>
                  <a:gd name="connsiteX181" fmla="*/ 3284976 w 12614972"/>
                  <a:gd name="connsiteY181" fmla="*/ 5449684 h 6883212"/>
                  <a:gd name="connsiteX182" fmla="*/ 3107847 w 12614972"/>
                  <a:gd name="connsiteY182" fmla="*/ 5466365 h 6883212"/>
                  <a:gd name="connsiteX183" fmla="*/ 2976926 w 12614972"/>
                  <a:gd name="connsiteY183" fmla="*/ 5362431 h 6883212"/>
                  <a:gd name="connsiteX184" fmla="*/ 2839586 w 12614972"/>
                  <a:gd name="connsiteY184" fmla="*/ 5235400 h 6883212"/>
                  <a:gd name="connsiteX185" fmla="*/ 2786961 w 12614972"/>
                  <a:gd name="connsiteY185" fmla="*/ 5118635 h 6883212"/>
                  <a:gd name="connsiteX186" fmla="*/ 2679143 w 12614972"/>
                  <a:gd name="connsiteY186" fmla="*/ 5010852 h 6883212"/>
                  <a:gd name="connsiteX187" fmla="*/ 2581594 w 12614972"/>
                  <a:gd name="connsiteY187" fmla="*/ 5071159 h 6883212"/>
                  <a:gd name="connsiteX188" fmla="*/ 2437837 w 12614972"/>
                  <a:gd name="connsiteY188" fmla="*/ 5105804 h 6883212"/>
                  <a:gd name="connsiteX189" fmla="*/ 2255573 w 12614972"/>
                  <a:gd name="connsiteY189" fmla="*/ 5139165 h 6883212"/>
                  <a:gd name="connsiteX190" fmla="*/ 2146472 w 12614972"/>
                  <a:gd name="connsiteY190" fmla="*/ 5214871 h 6883212"/>
                  <a:gd name="connsiteX191" fmla="*/ 2020684 w 12614972"/>
                  <a:gd name="connsiteY191" fmla="*/ 5267479 h 6883212"/>
                  <a:gd name="connsiteX192" fmla="*/ 1860241 w 12614972"/>
                  <a:gd name="connsiteY192" fmla="*/ 5253365 h 6883212"/>
                  <a:gd name="connsiteX193" fmla="*/ 1708783 w 12614972"/>
                  <a:gd name="connsiteY193" fmla="*/ 5195623 h 6883212"/>
                  <a:gd name="connsiteX194" fmla="*/ 1625352 w 12614972"/>
                  <a:gd name="connsiteY194" fmla="*/ 5125051 h 6883212"/>
                  <a:gd name="connsiteX195" fmla="*/ 1575294 w 12614972"/>
                  <a:gd name="connsiteY195" fmla="*/ 5190491 h 6883212"/>
                  <a:gd name="connsiteX196" fmla="*/ 1458491 w 12614972"/>
                  <a:gd name="connsiteY196" fmla="*/ 5305973 h 6883212"/>
                  <a:gd name="connsiteX197" fmla="*/ 1267243 w 12614972"/>
                  <a:gd name="connsiteY197" fmla="*/ 5343184 h 6883212"/>
                  <a:gd name="connsiteX198" fmla="*/ 1109367 w 12614972"/>
                  <a:gd name="connsiteY198" fmla="*/ 5439419 h 6883212"/>
                  <a:gd name="connsiteX199" fmla="*/ 983580 w 12614972"/>
                  <a:gd name="connsiteY199" fmla="*/ 5530522 h 6883212"/>
                  <a:gd name="connsiteX200" fmla="*/ 850091 w 12614972"/>
                  <a:gd name="connsiteY200" fmla="*/ 5479196 h 6883212"/>
                  <a:gd name="connsiteX201" fmla="*/ 743557 w 12614972"/>
                  <a:gd name="connsiteY201" fmla="*/ 5357298 h 6883212"/>
                  <a:gd name="connsiteX202" fmla="*/ 698633 w 12614972"/>
                  <a:gd name="connsiteY202" fmla="*/ 5214871 h 6883212"/>
                  <a:gd name="connsiteX203" fmla="*/ 670395 w 12614972"/>
                  <a:gd name="connsiteY203" fmla="*/ 5067310 h 6883212"/>
                  <a:gd name="connsiteX204" fmla="*/ 586964 w 12614972"/>
                  <a:gd name="connsiteY204" fmla="*/ 4958243 h 6883212"/>
                  <a:gd name="connsiteX205" fmla="*/ 570278 w 12614972"/>
                  <a:gd name="connsiteY205" fmla="*/ 4791436 h 6883212"/>
                  <a:gd name="connsiteX206" fmla="*/ 560010 w 12614972"/>
                  <a:gd name="connsiteY206" fmla="*/ 4596399 h 6883212"/>
                  <a:gd name="connsiteX207" fmla="*/ 576696 w 12614972"/>
                  <a:gd name="connsiteY207" fmla="*/ 4423176 h 6883212"/>
                  <a:gd name="connsiteX208" fmla="*/ 566427 w 12614972"/>
                  <a:gd name="connsiteY208" fmla="*/ 4269200 h 6883212"/>
                  <a:gd name="connsiteX209" fmla="*/ 452192 w 12614972"/>
                  <a:gd name="connsiteY209" fmla="*/ 4147302 h 6883212"/>
                  <a:gd name="connsiteX210" fmla="*/ 425238 w 12614972"/>
                  <a:gd name="connsiteY210" fmla="*/ 3986910 h 6883212"/>
                  <a:gd name="connsiteX211" fmla="*/ 251959 w 12614972"/>
                  <a:gd name="connsiteY211" fmla="*/ 3912488 h 6883212"/>
                  <a:gd name="connsiteX212" fmla="*/ 79964 w 12614972"/>
                  <a:gd name="connsiteY212" fmla="*/ 3852180 h 6883212"/>
                  <a:gd name="connsiteX213" fmla="*/ 2951 w 12614972"/>
                  <a:gd name="connsiteY213" fmla="*/ 3727716 h 6883212"/>
                  <a:gd name="connsiteX214" fmla="*/ 22204 w 12614972"/>
                  <a:gd name="connsiteY214" fmla="*/ 3625065 h 6883212"/>
                  <a:gd name="connsiteX215" fmla="*/ 104351 w 12614972"/>
                  <a:gd name="connsiteY215" fmla="*/ 3521132 h 6883212"/>
                  <a:gd name="connsiteX216" fmla="*/ 207035 w 12614972"/>
                  <a:gd name="connsiteY216" fmla="*/ 3399234 h 6883212"/>
                  <a:gd name="connsiteX217" fmla="*/ 266078 w 12614972"/>
                  <a:gd name="connsiteY217" fmla="*/ 3287601 h 6883212"/>
                  <a:gd name="connsiteX218" fmla="*/ 159544 w 12614972"/>
                  <a:gd name="connsiteY218" fmla="*/ 3193932 h 6883212"/>
                  <a:gd name="connsiteX219" fmla="*/ 156977 w 12614972"/>
                  <a:gd name="connsiteY219" fmla="*/ 3054070 h 6883212"/>
                  <a:gd name="connsiteX220" fmla="*/ 146708 w 12614972"/>
                  <a:gd name="connsiteY220" fmla="*/ 2887262 h 6883212"/>
                  <a:gd name="connsiteX221" fmla="*/ 210885 w 12614972"/>
                  <a:gd name="connsiteY221" fmla="*/ 2765364 h 6883212"/>
                  <a:gd name="connsiteX222" fmla="*/ 191632 w 12614972"/>
                  <a:gd name="connsiteY222" fmla="*/ 2603690 h 6883212"/>
                  <a:gd name="connsiteX223" fmla="*/ 189065 w 12614972"/>
                  <a:gd name="connsiteY223" fmla="*/ 2440731 h 6883212"/>
                  <a:gd name="connsiteX224" fmla="*/ 182648 w 12614972"/>
                  <a:gd name="connsiteY224" fmla="*/ 2299586 h 6883212"/>
                  <a:gd name="connsiteX225" fmla="*/ 163394 w 12614972"/>
                  <a:gd name="connsiteY225" fmla="*/ 2136628 h 6883212"/>
                  <a:gd name="connsiteX226" fmla="*/ 255810 w 12614972"/>
                  <a:gd name="connsiteY226" fmla="*/ 2001899 h 6883212"/>
                  <a:gd name="connsiteX227" fmla="*/ 426521 w 12614972"/>
                  <a:gd name="connsiteY227" fmla="*/ 1985218 h 6883212"/>
                  <a:gd name="connsiteX228" fmla="*/ 452192 w 12614972"/>
                  <a:gd name="connsiteY228" fmla="*/ 1827393 h 6883212"/>
                  <a:gd name="connsiteX229" fmla="*/ 506101 w 12614972"/>
                  <a:gd name="connsiteY229" fmla="*/ 1700362 h 6883212"/>
                  <a:gd name="connsiteX230" fmla="*/ 557443 w 12614972"/>
                  <a:gd name="connsiteY230" fmla="*/ 1574615 h 6883212"/>
                  <a:gd name="connsiteX231" fmla="*/ 484281 w 12614972"/>
                  <a:gd name="connsiteY231" fmla="*/ 1403958 h 6883212"/>
                  <a:gd name="connsiteX232" fmla="*/ 580547 w 12614972"/>
                  <a:gd name="connsiteY232" fmla="*/ 1276927 h 6883212"/>
                  <a:gd name="connsiteX233" fmla="*/ 779496 w 12614972"/>
                  <a:gd name="connsiteY233" fmla="*/ 1253831 h 6883212"/>
                  <a:gd name="connsiteX234" fmla="*/ 942506 w 12614972"/>
                  <a:gd name="connsiteY234" fmla="*/ 1244849 h 6883212"/>
                  <a:gd name="connsiteX235" fmla="*/ 1115785 w 12614972"/>
                  <a:gd name="connsiteY235" fmla="*/ 1219186 h 6883212"/>
                  <a:gd name="connsiteX236" fmla="*/ 1292914 w 12614972"/>
                  <a:gd name="connsiteY236" fmla="*/ 1244849 h 6883212"/>
                  <a:gd name="connsiteX237" fmla="*/ 1455924 w 12614972"/>
                  <a:gd name="connsiteY237" fmla="*/ 1283343 h 6883212"/>
                  <a:gd name="connsiteX238" fmla="*/ 1588130 w 12614972"/>
                  <a:gd name="connsiteY238" fmla="*/ 1424488 h 6883212"/>
                  <a:gd name="connsiteX239" fmla="*/ 1697231 w 12614972"/>
                  <a:gd name="connsiteY239" fmla="*/ 1564350 h 6883212"/>
                  <a:gd name="connsiteX240" fmla="*/ 1780661 w 12614972"/>
                  <a:gd name="connsiteY240" fmla="*/ 1692663 h 6883212"/>
                  <a:gd name="connsiteX241" fmla="*/ 1894897 w 12614972"/>
                  <a:gd name="connsiteY241" fmla="*/ 1754254 h 6883212"/>
                  <a:gd name="connsiteX242" fmla="*/ 1998864 w 12614972"/>
                  <a:gd name="connsiteY242" fmla="*/ 1690097 h 6883212"/>
                  <a:gd name="connsiteX243" fmla="*/ 2084862 w 12614972"/>
                  <a:gd name="connsiteY243" fmla="*/ 1551518 h 6883212"/>
                  <a:gd name="connsiteX244" fmla="*/ 2164441 w 12614972"/>
                  <a:gd name="connsiteY244" fmla="*/ 1439886 h 6883212"/>
                  <a:gd name="connsiteX245" fmla="*/ 2312049 w 12614972"/>
                  <a:gd name="connsiteY245" fmla="*/ 1465548 h 6883212"/>
                  <a:gd name="connsiteX246" fmla="*/ 2448105 w 12614972"/>
                  <a:gd name="connsiteY246" fmla="*/ 1548952 h 6883212"/>
                  <a:gd name="connsiteX247" fmla="*/ 2613682 w 12614972"/>
                  <a:gd name="connsiteY247" fmla="*/ 1634922 h 6883212"/>
                  <a:gd name="connsiteX248" fmla="*/ 2758723 w 12614972"/>
                  <a:gd name="connsiteY248" fmla="*/ 1674699 h 6883212"/>
                  <a:gd name="connsiteX249" fmla="*/ 2861406 w 12614972"/>
                  <a:gd name="connsiteY249" fmla="*/ 1593862 h 6883212"/>
                  <a:gd name="connsiteX250" fmla="*/ 2989761 w 12614972"/>
                  <a:gd name="connsiteY250" fmla="*/ 1452717 h 6883212"/>
                  <a:gd name="connsiteX251" fmla="*/ 3066774 w 12614972"/>
                  <a:gd name="connsiteY251" fmla="*/ 1282060 h 6883212"/>
                  <a:gd name="connsiteX252" fmla="*/ 3102713 w 12614972"/>
                  <a:gd name="connsiteY252" fmla="*/ 1121668 h 6883212"/>
                  <a:gd name="connsiteX253" fmla="*/ 3227217 w 12614972"/>
                  <a:gd name="connsiteY253" fmla="*/ 1016451 h 6883212"/>
                  <a:gd name="connsiteX254" fmla="*/ 3397928 w 12614972"/>
                  <a:gd name="connsiteY254" fmla="*/ 1001053 h 6883212"/>
                  <a:gd name="connsiteX255" fmla="*/ 3554521 w 12614972"/>
                  <a:gd name="connsiteY255" fmla="*/ 993354 h 6883212"/>
                  <a:gd name="connsiteX256" fmla="*/ 3672607 w 12614972"/>
                  <a:gd name="connsiteY256" fmla="*/ 900969 h 6883212"/>
                  <a:gd name="connsiteX257" fmla="*/ 3827916 w 12614972"/>
                  <a:gd name="connsiteY257" fmla="*/ 913800 h 6883212"/>
                  <a:gd name="connsiteX258" fmla="*/ 3962688 w 12614972"/>
                  <a:gd name="connsiteY258" fmla="*/ 990788 h 6883212"/>
                  <a:gd name="connsiteX259" fmla="*/ 4102595 w 12614972"/>
                  <a:gd name="connsiteY259" fmla="*/ 1102421 h 6883212"/>
                  <a:gd name="connsiteX260" fmla="*/ 4301544 w 12614972"/>
                  <a:gd name="connsiteY260" fmla="*/ 1225602 h 6883212"/>
                  <a:gd name="connsiteX261" fmla="*/ 4405511 w 12614972"/>
                  <a:gd name="connsiteY261" fmla="*/ 1347500 h 6883212"/>
                  <a:gd name="connsiteX262" fmla="*/ 4375990 w 12614972"/>
                  <a:gd name="connsiteY262" fmla="*/ 1471964 h 6883212"/>
                  <a:gd name="connsiteX263" fmla="*/ 4228382 w 12614972"/>
                  <a:gd name="connsiteY263" fmla="*/ 1555368 h 6883212"/>
                  <a:gd name="connsiteX264" fmla="*/ 4121848 w 12614972"/>
                  <a:gd name="connsiteY264" fmla="*/ 1658019 h 6883212"/>
                  <a:gd name="connsiteX265" fmla="*/ 4180891 w 12614972"/>
                  <a:gd name="connsiteY265" fmla="*/ 1805579 h 6883212"/>
                  <a:gd name="connsiteX266" fmla="*/ 4282291 w 12614972"/>
                  <a:gd name="connsiteY266" fmla="*/ 2001899 h 6883212"/>
                  <a:gd name="connsiteX267" fmla="*/ 4392676 w 12614972"/>
                  <a:gd name="connsiteY267" fmla="*/ 2181538 h 6883212"/>
                  <a:gd name="connsiteX268" fmla="*/ 4446585 w 12614972"/>
                  <a:gd name="connsiteY268" fmla="*/ 2354761 h 6883212"/>
                  <a:gd name="connsiteX269" fmla="*/ 4551836 w 12614972"/>
                  <a:gd name="connsiteY269" fmla="*/ 2475376 h 6883212"/>
                  <a:gd name="connsiteX270" fmla="*/ 4658370 w 12614972"/>
                  <a:gd name="connsiteY270" fmla="*/ 2597274 h 6883212"/>
                  <a:gd name="connsiteX271" fmla="*/ 4757203 w 12614972"/>
                  <a:gd name="connsiteY271" fmla="*/ 2739702 h 6883212"/>
                  <a:gd name="connsiteX272" fmla="*/ 4853469 w 12614972"/>
                  <a:gd name="connsiteY272" fmla="*/ 2821823 h 6883212"/>
                  <a:gd name="connsiteX273" fmla="*/ 4995942 w 12614972"/>
                  <a:gd name="connsiteY273" fmla="*/ 2851335 h 6883212"/>
                  <a:gd name="connsiteX274" fmla="*/ 5114028 w 12614972"/>
                  <a:gd name="connsiteY274" fmla="*/ 2915491 h 6883212"/>
                  <a:gd name="connsiteX275" fmla="*/ 5214145 w 12614972"/>
                  <a:gd name="connsiteY275" fmla="*/ 3060486 h 6883212"/>
                  <a:gd name="connsiteX276" fmla="*/ 5366887 w 12614972"/>
                  <a:gd name="connsiteY276" fmla="*/ 3201631 h 6883212"/>
                  <a:gd name="connsiteX277" fmla="*/ 5470854 w 12614972"/>
                  <a:gd name="connsiteY277" fmla="*/ 3309414 h 6883212"/>
                  <a:gd name="connsiteX278" fmla="*/ 5460586 w 12614972"/>
                  <a:gd name="connsiteY278" fmla="*/ 3490336 h 6883212"/>
                  <a:gd name="connsiteX279" fmla="*/ 5347634 w 12614972"/>
                  <a:gd name="connsiteY279" fmla="*/ 3634047 h 6883212"/>
                  <a:gd name="connsiteX280" fmla="*/ 5264203 w 12614972"/>
                  <a:gd name="connsiteY280" fmla="*/ 3804704 h 6883212"/>
                  <a:gd name="connsiteX281" fmla="*/ 5402826 w 12614972"/>
                  <a:gd name="connsiteY281" fmla="*/ 3848331 h 6883212"/>
                  <a:gd name="connsiteX282" fmla="*/ 5469571 w 12614972"/>
                  <a:gd name="connsiteY282" fmla="*/ 3727716 h 6883212"/>
                  <a:gd name="connsiteX283" fmla="*/ 5576105 w 12614972"/>
                  <a:gd name="connsiteY283" fmla="*/ 3636614 h 6883212"/>
                  <a:gd name="connsiteX284" fmla="*/ 5746816 w 12614972"/>
                  <a:gd name="connsiteY284" fmla="*/ 3610951 h 6883212"/>
                  <a:gd name="connsiteX285" fmla="*/ 5848216 w 12614972"/>
                  <a:gd name="connsiteY285" fmla="*/ 3515999 h 6883212"/>
                  <a:gd name="connsiteX286" fmla="*/ 5990690 w 12614972"/>
                  <a:gd name="connsiteY286" fmla="*/ 3528830 h 6883212"/>
                  <a:gd name="connsiteX287" fmla="*/ 6085672 w 12614972"/>
                  <a:gd name="connsiteY287" fmla="*/ 3650728 h 6883212"/>
                  <a:gd name="connsiteX288" fmla="*/ 6143432 w 12614972"/>
                  <a:gd name="connsiteY288" fmla="*/ 3826518 h 6883212"/>
                  <a:gd name="connsiteX289" fmla="*/ 6266652 w 12614972"/>
                  <a:gd name="connsiteY289" fmla="*/ 3970229 h 6883212"/>
                  <a:gd name="connsiteX290" fmla="*/ 6375753 w 12614972"/>
                  <a:gd name="connsiteY290" fmla="*/ 4018988 h 6883212"/>
                  <a:gd name="connsiteX291" fmla="*/ 6472019 w 12614972"/>
                  <a:gd name="connsiteY291" fmla="*/ 4008723 h 6883212"/>
                  <a:gd name="connsiteX292" fmla="*/ 6570852 w 12614972"/>
                  <a:gd name="connsiteY292" fmla="*/ 4124205 h 6883212"/>
                  <a:gd name="connsiteX293" fmla="*/ 6624761 w 12614972"/>
                  <a:gd name="connsiteY293" fmla="*/ 4297429 h 6883212"/>
                  <a:gd name="connsiteX294" fmla="*/ 6690222 w 12614972"/>
                  <a:gd name="connsiteY294" fmla="*/ 4420609 h 6883212"/>
                  <a:gd name="connsiteX295" fmla="*/ 6798040 w 12614972"/>
                  <a:gd name="connsiteY295" fmla="*/ 4439856 h 6883212"/>
                  <a:gd name="connsiteX296" fmla="*/ 6792905 w 12614972"/>
                  <a:gd name="connsiteY296" fmla="*/ 4307694 h 6883212"/>
                  <a:gd name="connsiteX297" fmla="*/ 6747981 w 12614972"/>
                  <a:gd name="connsiteY297" fmla="*/ 4140886 h 6883212"/>
                  <a:gd name="connsiteX298" fmla="*/ 6760817 w 12614972"/>
                  <a:gd name="connsiteY298" fmla="*/ 3983060 h 6883212"/>
                  <a:gd name="connsiteX299" fmla="*/ 6669685 w 12614972"/>
                  <a:gd name="connsiteY299" fmla="*/ 3868861 h 6883212"/>
                  <a:gd name="connsiteX300" fmla="*/ 6496407 w 12614972"/>
                  <a:gd name="connsiteY300" fmla="*/ 3791873 h 6883212"/>
                  <a:gd name="connsiteX301" fmla="*/ 6369336 w 12614972"/>
                  <a:gd name="connsiteY301" fmla="*/ 3663559 h 6883212"/>
                  <a:gd name="connsiteX302" fmla="*/ 6269219 w 12614972"/>
                  <a:gd name="connsiteY302" fmla="*/ 3521132 h 6883212"/>
                  <a:gd name="connsiteX303" fmla="*/ 6143432 w 12614972"/>
                  <a:gd name="connsiteY303" fmla="*/ 3405649 h 6883212"/>
                  <a:gd name="connsiteX304" fmla="*/ 5993257 w 12614972"/>
                  <a:gd name="connsiteY304" fmla="*/ 3285034 h 6883212"/>
                  <a:gd name="connsiteX305" fmla="*/ 5884156 w 12614972"/>
                  <a:gd name="connsiteY305" fmla="*/ 3169552 h 6883212"/>
                  <a:gd name="connsiteX306" fmla="*/ 5939348 w 12614972"/>
                  <a:gd name="connsiteY306" fmla="*/ 3020709 h 6883212"/>
                  <a:gd name="connsiteX307" fmla="*/ 5986839 w 12614972"/>
                  <a:gd name="connsiteY307" fmla="*/ 2848768 h 6883212"/>
                  <a:gd name="connsiteX308" fmla="*/ 6044599 w 12614972"/>
                  <a:gd name="connsiteY308" fmla="*/ 2703774 h 6883212"/>
                  <a:gd name="connsiteX309" fmla="*/ 6092090 w 12614972"/>
                  <a:gd name="connsiteY309" fmla="*/ 2584443 h 6883212"/>
                  <a:gd name="connsiteX310" fmla="*/ 6083105 w 12614972"/>
                  <a:gd name="connsiteY310" fmla="*/ 2379141 h 6883212"/>
                  <a:gd name="connsiteX311" fmla="*/ 6117761 w 12614972"/>
                  <a:gd name="connsiteY311" fmla="*/ 2218749 h 6883212"/>
                  <a:gd name="connsiteX312" fmla="*/ 6172953 w 12614972"/>
                  <a:gd name="connsiteY312" fmla="*/ 2051941 h 6883212"/>
                  <a:gd name="connsiteX313" fmla="*/ 6172953 w 12614972"/>
                  <a:gd name="connsiteY313" fmla="*/ 1930043 h 6883212"/>
                  <a:gd name="connsiteX314" fmla="*/ 6273070 w 12614972"/>
                  <a:gd name="connsiteY314" fmla="*/ 1801730 h 6883212"/>
                  <a:gd name="connsiteX315" fmla="*/ 6310293 w 12614972"/>
                  <a:gd name="connsiteY315" fmla="*/ 1651603 h 6883212"/>
                  <a:gd name="connsiteX316" fmla="*/ 6323128 w 12614972"/>
                  <a:gd name="connsiteY316" fmla="*/ 1491211 h 6883212"/>
                  <a:gd name="connsiteX317" fmla="*/ 6246115 w 12614972"/>
                  <a:gd name="connsiteY317" fmla="*/ 1321837 h 6883212"/>
                  <a:gd name="connsiteX318" fmla="*/ 6207609 w 12614972"/>
                  <a:gd name="connsiteY318" fmla="*/ 1215337 h 6883212"/>
                  <a:gd name="connsiteX319" fmla="*/ 6140865 w 12614972"/>
                  <a:gd name="connsiteY319" fmla="*/ 1093439 h 6883212"/>
                  <a:gd name="connsiteX320" fmla="*/ 6143432 w 12614972"/>
                  <a:gd name="connsiteY320" fmla="*/ 871457 h 6883212"/>
                  <a:gd name="connsiteX321" fmla="*/ 6202475 w 12614972"/>
                  <a:gd name="connsiteY321" fmla="*/ 721330 h 6883212"/>
                  <a:gd name="connsiteX322" fmla="*/ 6269219 w 12614972"/>
                  <a:gd name="connsiteY322" fmla="*/ 580185 h 6883212"/>
                  <a:gd name="connsiteX323" fmla="*/ 6303875 w 12614972"/>
                  <a:gd name="connsiteY323" fmla="*/ 454438 h 6883212"/>
                  <a:gd name="connsiteX324" fmla="*/ 6465601 w 12614972"/>
                  <a:gd name="connsiteY324" fmla="*/ 342805 h 6883212"/>
                  <a:gd name="connsiteX325" fmla="*/ 6618344 w 12614972"/>
                  <a:gd name="connsiteY325" fmla="*/ 314576 h 6883212"/>
                  <a:gd name="connsiteX326" fmla="*/ 6778787 w 12614972"/>
                  <a:gd name="connsiteY326" fmla="*/ 295329 h 6883212"/>
                  <a:gd name="connsiteX327" fmla="*/ 6923827 w 12614972"/>
                  <a:gd name="connsiteY327" fmla="*/ 397980 h 6883212"/>
                  <a:gd name="connsiteX328" fmla="*/ 7122777 w 12614972"/>
                  <a:gd name="connsiteY328" fmla="*/ 417227 h 6883212"/>
                  <a:gd name="connsiteX329" fmla="*/ 7298623 w 12614972"/>
                  <a:gd name="connsiteY329" fmla="*/ 435190 h 6883212"/>
                  <a:gd name="connsiteX330" fmla="*/ 7482169 w 12614972"/>
                  <a:gd name="connsiteY330" fmla="*/ 413377 h 6883212"/>
                  <a:gd name="connsiteX331" fmla="*/ 7616942 w 12614972"/>
                  <a:gd name="connsiteY331" fmla="*/ 340239 h 6883212"/>
                  <a:gd name="connsiteX332" fmla="*/ 7741446 w 12614972"/>
                  <a:gd name="connsiteY332" fmla="*/ 223473 h 6883212"/>
                  <a:gd name="connsiteX333" fmla="*/ 7950663 w 12614972"/>
                  <a:gd name="connsiteY333" fmla="*/ 169581 h 6883212"/>
                  <a:gd name="connsiteX334" fmla="*/ 8114957 w 12614972"/>
                  <a:gd name="connsiteY334" fmla="*/ 115690 h 6883212"/>
                  <a:gd name="connsiteX335" fmla="*/ 8274117 w 12614972"/>
                  <a:gd name="connsiteY335" fmla="*/ 66931 h 6883212"/>
                  <a:gd name="connsiteX336" fmla="*/ 8396053 w 12614972"/>
                  <a:gd name="connsiteY336" fmla="*/ 9190 h 6883212"/>
                  <a:gd name="connsiteX337" fmla="*/ 8434560 w 12614972"/>
                  <a:gd name="connsiteY337" fmla="*/ 13039 h 6883212"/>
                  <a:gd name="connsiteX338" fmla="*/ 8515423 w 12614972"/>
                  <a:gd name="connsiteY338" fmla="*/ 102858 h 6883212"/>
                  <a:gd name="connsiteX339" fmla="*/ 4780307 w 12614972"/>
                  <a:gd name="connsiteY339" fmla="*/ 541691 h 6883212"/>
                  <a:gd name="connsiteX340" fmla="*/ 4757203 w 12614972"/>
                  <a:gd name="connsiteY340" fmla="*/ 670004 h 6883212"/>
                  <a:gd name="connsiteX341" fmla="*/ 4619864 w 12614972"/>
                  <a:gd name="connsiteY341" fmla="*/ 791902 h 6883212"/>
                  <a:gd name="connsiteX342" fmla="*/ 4514613 w 12614972"/>
                  <a:gd name="connsiteY342" fmla="*/ 879155 h 6883212"/>
                  <a:gd name="connsiteX343" fmla="*/ 4468405 w 12614972"/>
                  <a:gd name="connsiteY343" fmla="*/ 994638 h 6883212"/>
                  <a:gd name="connsiteX344" fmla="*/ 4463271 w 12614972"/>
                  <a:gd name="connsiteY344" fmla="*/ 1134499 h 6883212"/>
                  <a:gd name="connsiteX345" fmla="*/ 4551836 w 12614972"/>
                  <a:gd name="connsiteY345" fmla="*/ 1328253 h 6883212"/>
                  <a:gd name="connsiteX346" fmla="*/ 4610879 w 12614972"/>
                  <a:gd name="connsiteY346" fmla="*/ 1446301 h 6883212"/>
                  <a:gd name="connsiteX347" fmla="*/ 4539000 w 12614972"/>
                  <a:gd name="connsiteY347" fmla="*/ 1593862 h 6883212"/>
                  <a:gd name="connsiteX348" fmla="*/ 4455570 w 12614972"/>
                  <a:gd name="connsiteY348" fmla="*/ 1769651 h 6883212"/>
                  <a:gd name="connsiteX349" fmla="*/ 4373423 w 12614972"/>
                  <a:gd name="connsiteY349" fmla="*/ 1908230 h 6883212"/>
                  <a:gd name="connsiteX350" fmla="*/ 4427332 w 12614972"/>
                  <a:gd name="connsiteY350" fmla="*/ 2027562 h 6883212"/>
                  <a:gd name="connsiteX351" fmla="*/ 4504344 w 12614972"/>
                  <a:gd name="connsiteY351" fmla="*/ 2148176 h 6883212"/>
                  <a:gd name="connsiteX352" fmla="*/ 4553119 w 12614972"/>
                  <a:gd name="connsiteY352" fmla="*/ 2353478 h 6883212"/>
                  <a:gd name="connsiteX353" fmla="*/ 4667355 w 12614972"/>
                  <a:gd name="connsiteY353" fmla="*/ 2444581 h 6883212"/>
                  <a:gd name="connsiteX354" fmla="*/ 4750785 w 12614972"/>
                  <a:gd name="connsiteY354" fmla="*/ 2569045 h 6883212"/>
                  <a:gd name="connsiteX355" fmla="*/ 4872722 w 12614972"/>
                  <a:gd name="connsiteY355" fmla="*/ 2649882 h 6883212"/>
                  <a:gd name="connsiteX356" fmla="*/ 4995942 w 12614972"/>
                  <a:gd name="connsiteY356" fmla="*/ 2732003 h 6883212"/>
                  <a:gd name="connsiteX357" fmla="*/ 5129431 w 12614972"/>
                  <a:gd name="connsiteY357" fmla="*/ 2757666 h 6883212"/>
                  <a:gd name="connsiteX358" fmla="*/ 5251368 w 12614972"/>
                  <a:gd name="connsiteY358" fmla="*/ 2864166 h 6883212"/>
                  <a:gd name="connsiteX359" fmla="*/ 5379722 w 12614972"/>
                  <a:gd name="connsiteY359" fmla="*/ 2932172 h 6883212"/>
                  <a:gd name="connsiteX360" fmla="*/ 5496525 w 12614972"/>
                  <a:gd name="connsiteY360" fmla="*/ 2832088 h 6883212"/>
                  <a:gd name="connsiteX361" fmla="*/ 5524763 w 12614972"/>
                  <a:gd name="connsiteY361" fmla="*/ 2684527 h 6883212"/>
                  <a:gd name="connsiteX362" fmla="*/ 5544016 w 12614972"/>
                  <a:gd name="connsiteY362" fmla="*/ 2536967 h 6883212"/>
                  <a:gd name="connsiteX363" fmla="*/ 5691624 w 12614972"/>
                  <a:gd name="connsiteY363" fmla="*/ 2466394 h 6883212"/>
                  <a:gd name="connsiteX364" fmla="*/ 5777621 w 12614972"/>
                  <a:gd name="connsiteY364" fmla="*/ 2338081 h 6883212"/>
                  <a:gd name="connsiteX365" fmla="*/ 5745533 w 12614972"/>
                  <a:gd name="connsiteY365" fmla="*/ 2167423 h 6883212"/>
                  <a:gd name="connsiteX366" fmla="*/ 5704459 w 12614972"/>
                  <a:gd name="connsiteY366" fmla="*/ 2001899 h 6883212"/>
                  <a:gd name="connsiteX367" fmla="*/ 5768637 w 12614972"/>
                  <a:gd name="connsiteY367" fmla="*/ 1853055 h 6883212"/>
                  <a:gd name="connsiteX368" fmla="*/ 5791740 w 12614972"/>
                  <a:gd name="connsiteY368" fmla="*/ 1690097 h 6883212"/>
                  <a:gd name="connsiteX369" fmla="*/ 5803292 w 12614972"/>
                  <a:gd name="connsiteY369" fmla="*/ 1514308 h 6883212"/>
                  <a:gd name="connsiteX370" fmla="*/ 5787890 w 12614972"/>
                  <a:gd name="connsiteY370" fmla="*/ 1315422 h 6883212"/>
                  <a:gd name="connsiteX371" fmla="*/ 5778905 w 12614972"/>
                  <a:gd name="connsiteY371" fmla="*/ 1155030 h 6883212"/>
                  <a:gd name="connsiteX372" fmla="*/ 5662102 w 12614972"/>
                  <a:gd name="connsiteY372" fmla="*/ 1020300 h 6883212"/>
                  <a:gd name="connsiteX373" fmla="*/ 5582522 w 12614972"/>
                  <a:gd name="connsiteY373" fmla="*/ 872740 h 6883212"/>
                  <a:gd name="connsiteX374" fmla="*/ 5550434 w 12614972"/>
                  <a:gd name="connsiteY374" fmla="*/ 686685 h 6883212"/>
                  <a:gd name="connsiteX375" fmla="*/ 5443900 w 12614972"/>
                  <a:gd name="connsiteY375" fmla="*/ 528859 h 6883212"/>
                  <a:gd name="connsiteX376" fmla="*/ 5280889 w 12614972"/>
                  <a:gd name="connsiteY376" fmla="*/ 522444 h 6883212"/>
                  <a:gd name="connsiteX377" fmla="*/ 5133282 w 12614972"/>
                  <a:gd name="connsiteY377" fmla="*/ 448022 h 6883212"/>
                  <a:gd name="connsiteX378" fmla="*/ 4979256 w 12614972"/>
                  <a:gd name="connsiteY378" fmla="*/ 332540 h 6883212"/>
                  <a:gd name="connsiteX379" fmla="*/ 4805978 w 12614972"/>
                  <a:gd name="connsiteY379" fmla="*/ 319708 h 6883212"/>
                  <a:gd name="connsiteX380" fmla="*/ 4758486 w 12614972"/>
                  <a:gd name="connsiteY380" fmla="*/ 374883 h 6883212"/>
                  <a:gd name="connsiteX381" fmla="*/ 4780307 w 12614972"/>
                  <a:gd name="connsiteY381" fmla="*/ 541691 h 6883212"/>
                  <a:gd name="connsiteX382" fmla="*/ 11439339 w 12614972"/>
                  <a:gd name="connsiteY382" fmla="*/ 1899248 h 6883212"/>
                  <a:gd name="connsiteX383" fmla="*/ 11368744 w 12614972"/>
                  <a:gd name="connsiteY383" fmla="*/ 2001899 h 6883212"/>
                  <a:gd name="connsiteX384" fmla="*/ 11272478 w 12614972"/>
                  <a:gd name="connsiteY384" fmla="*/ 2033977 h 6883212"/>
                  <a:gd name="connsiteX385" fmla="*/ 11266060 w 12614972"/>
                  <a:gd name="connsiteY385" fmla="*/ 1910796 h 6883212"/>
                  <a:gd name="connsiteX386" fmla="*/ 11367461 w 12614972"/>
                  <a:gd name="connsiteY386" fmla="*/ 1835091 h 6883212"/>
                  <a:gd name="connsiteX387" fmla="*/ 11439339 w 12614972"/>
                  <a:gd name="connsiteY387" fmla="*/ 1899248 h 6883212"/>
                  <a:gd name="connsiteX388" fmla="*/ 7347397 w 12614972"/>
                  <a:gd name="connsiteY388" fmla="*/ 2430466 h 6883212"/>
                  <a:gd name="connsiteX389" fmla="*/ 7289638 w 12614972"/>
                  <a:gd name="connsiteY389" fmla="*/ 2540816 h 6883212"/>
                  <a:gd name="connsiteX390" fmla="*/ 7193372 w 12614972"/>
                  <a:gd name="connsiteY390" fmla="*/ 2498472 h 6883212"/>
                  <a:gd name="connsiteX391" fmla="*/ 7244714 w 12614972"/>
                  <a:gd name="connsiteY391" fmla="*/ 2447147 h 6883212"/>
                  <a:gd name="connsiteX392" fmla="*/ 7283220 w 12614972"/>
                  <a:gd name="connsiteY392" fmla="*/ 2382990 h 6883212"/>
                  <a:gd name="connsiteX393" fmla="*/ 7347397 w 12614972"/>
                  <a:gd name="connsiteY393" fmla="*/ 2430466 h 6883212"/>
                  <a:gd name="connsiteX394" fmla="*/ 6798040 w 12614972"/>
                  <a:gd name="connsiteY394" fmla="*/ 3175968 h 6883212"/>
                  <a:gd name="connsiteX395" fmla="*/ 6721027 w 12614972"/>
                  <a:gd name="connsiteY395" fmla="*/ 3259372 h 6883212"/>
                  <a:gd name="connsiteX396" fmla="*/ 6538764 w 12614972"/>
                  <a:gd name="connsiteY396" fmla="*/ 3287601 h 6883212"/>
                  <a:gd name="connsiteX397" fmla="*/ 6564435 w 12614972"/>
                  <a:gd name="connsiteY397" fmla="*/ 3193932 h 6883212"/>
                  <a:gd name="connsiteX398" fmla="*/ 6682521 w 12614972"/>
                  <a:gd name="connsiteY398" fmla="*/ 3142607 h 6883212"/>
                  <a:gd name="connsiteX399" fmla="*/ 6798040 w 12614972"/>
                  <a:gd name="connsiteY399" fmla="*/ 3175968 h 6883212"/>
                  <a:gd name="connsiteX400" fmla="*/ 9533274 w 12614972"/>
                  <a:gd name="connsiteY400" fmla="*/ 4457821 h 6883212"/>
                  <a:gd name="connsiteX401" fmla="*/ 9692434 w 12614972"/>
                  <a:gd name="connsiteY401" fmla="*/ 4589983 h 6883212"/>
                  <a:gd name="connsiteX402" fmla="*/ 9850310 w 12614972"/>
                  <a:gd name="connsiteY402" fmla="*/ 4598965 h 6883212"/>
                  <a:gd name="connsiteX403" fmla="*/ 9991500 w 12614972"/>
                  <a:gd name="connsiteY403" fmla="*/ 4573303 h 6883212"/>
                  <a:gd name="connsiteX404" fmla="*/ 10155794 w 12614972"/>
                  <a:gd name="connsiteY404" fmla="*/ 4619495 h 6883212"/>
                  <a:gd name="connsiteX405" fmla="*/ 10314954 w 12614972"/>
                  <a:gd name="connsiteY405" fmla="*/ 4686219 h 6883212"/>
                  <a:gd name="connsiteX406" fmla="*/ 10331640 w 12614972"/>
                  <a:gd name="connsiteY406" fmla="*/ 4856875 h 6883212"/>
                  <a:gd name="connsiteX407" fmla="*/ 10205852 w 12614972"/>
                  <a:gd name="connsiteY407" fmla="*/ 4977490 h 6883212"/>
                  <a:gd name="connsiteX408" fmla="*/ 10023589 w 12614972"/>
                  <a:gd name="connsiteY408" fmla="*/ 4990322 h 6883212"/>
                  <a:gd name="connsiteX409" fmla="*/ 9882399 w 12614972"/>
                  <a:gd name="connsiteY409" fmla="*/ 4987755 h 6883212"/>
                  <a:gd name="connsiteX410" fmla="*/ 9741209 w 12614972"/>
                  <a:gd name="connsiteY410" fmla="*/ 4987755 h 6883212"/>
                  <a:gd name="connsiteX411" fmla="*/ 9567930 w 12614972"/>
                  <a:gd name="connsiteY411" fmla="*/ 4971075 h 6883212"/>
                  <a:gd name="connsiteX412" fmla="*/ 9452411 w 12614972"/>
                  <a:gd name="connsiteY412" fmla="*/ 4900502 h 6883212"/>
                  <a:gd name="connsiteX413" fmla="*/ 9336892 w 12614972"/>
                  <a:gd name="connsiteY413" fmla="*/ 4853026 h 6883212"/>
                  <a:gd name="connsiteX414" fmla="*/ 9217522 w 12614972"/>
                  <a:gd name="connsiteY414" fmla="*/ 4763207 h 6883212"/>
                  <a:gd name="connsiteX415" fmla="*/ 9028841 w 12614972"/>
                  <a:gd name="connsiteY415" fmla="*/ 4715730 h 6883212"/>
                  <a:gd name="connsiteX416" fmla="*/ 8935142 w 12614972"/>
                  <a:gd name="connsiteY416" fmla="*/ 4628477 h 6883212"/>
                  <a:gd name="connsiteX417" fmla="*/ 9032692 w 12614972"/>
                  <a:gd name="connsiteY417" fmla="*/ 4542507 h 6883212"/>
                  <a:gd name="connsiteX418" fmla="*/ 9208537 w 12614972"/>
                  <a:gd name="connsiteY418" fmla="*/ 4509146 h 6883212"/>
                  <a:gd name="connsiteX419" fmla="*/ 9343310 w 12614972"/>
                  <a:gd name="connsiteY419" fmla="*/ 4439856 h 6883212"/>
                  <a:gd name="connsiteX420" fmla="*/ 9397219 w 12614972"/>
                  <a:gd name="connsiteY420" fmla="*/ 4423176 h 6883212"/>
                  <a:gd name="connsiteX421" fmla="*/ 9533274 w 12614972"/>
                  <a:gd name="connsiteY421" fmla="*/ 4457821 h 688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</a:cxnLst>
                <a:rect l="l" t="t" r="r" b="b"/>
                <a:pathLst>
                  <a:path w="12614972" h="6883212">
                    <a:moveTo>
                      <a:pt x="8515423" y="102858"/>
                    </a:moveTo>
                    <a:cubicBezTo>
                      <a:pt x="8551362" y="141353"/>
                      <a:pt x="8595003" y="184979"/>
                      <a:pt x="8637360" y="199094"/>
                    </a:cubicBezTo>
                    <a:cubicBezTo>
                      <a:pt x="8679717" y="214491"/>
                      <a:pt x="8723358" y="201660"/>
                      <a:pt x="8774699" y="199094"/>
                    </a:cubicBezTo>
                    <a:cubicBezTo>
                      <a:pt x="8826041" y="197810"/>
                      <a:pt x="8885084" y="205509"/>
                      <a:pt x="8919740" y="246570"/>
                    </a:cubicBezTo>
                    <a:cubicBezTo>
                      <a:pt x="8954396" y="287630"/>
                      <a:pt x="8962097" y="359486"/>
                      <a:pt x="8977499" y="423642"/>
                    </a:cubicBezTo>
                    <a:cubicBezTo>
                      <a:pt x="8992902" y="487799"/>
                      <a:pt x="9013438" y="544257"/>
                      <a:pt x="9045527" y="582751"/>
                    </a:cubicBezTo>
                    <a:cubicBezTo>
                      <a:pt x="9077616" y="621245"/>
                      <a:pt x="9121257" y="641775"/>
                      <a:pt x="9154628" y="667438"/>
                    </a:cubicBezTo>
                    <a:cubicBezTo>
                      <a:pt x="9189284" y="693101"/>
                      <a:pt x="9214955" y="723896"/>
                      <a:pt x="9234208" y="759824"/>
                    </a:cubicBezTo>
                    <a:cubicBezTo>
                      <a:pt x="9253462" y="795752"/>
                      <a:pt x="9266297" y="839378"/>
                      <a:pt x="9295818" y="875306"/>
                    </a:cubicBezTo>
                    <a:cubicBezTo>
                      <a:pt x="9326624" y="911234"/>
                      <a:pt x="9372831" y="942029"/>
                      <a:pt x="9424173" y="948445"/>
                    </a:cubicBezTo>
                    <a:cubicBezTo>
                      <a:pt x="9475515" y="954860"/>
                      <a:pt x="9531991" y="936897"/>
                      <a:pt x="9551244" y="907384"/>
                    </a:cubicBezTo>
                    <a:cubicBezTo>
                      <a:pt x="9570497" y="877872"/>
                      <a:pt x="9552527" y="834246"/>
                      <a:pt x="9539692" y="776505"/>
                    </a:cubicBezTo>
                    <a:cubicBezTo>
                      <a:pt x="9526857" y="718764"/>
                      <a:pt x="9519156" y="646908"/>
                      <a:pt x="9544826" y="599432"/>
                    </a:cubicBezTo>
                    <a:cubicBezTo>
                      <a:pt x="9570497" y="551956"/>
                      <a:pt x="9629540" y="531426"/>
                      <a:pt x="9696285" y="528859"/>
                    </a:cubicBezTo>
                    <a:cubicBezTo>
                      <a:pt x="9763029" y="526293"/>
                      <a:pt x="9834907" y="544257"/>
                      <a:pt x="9891384" y="569920"/>
                    </a:cubicBezTo>
                    <a:cubicBezTo>
                      <a:pt x="9946576" y="595582"/>
                      <a:pt x="9985082" y="628944"/>
                      <a:pt x="10006903" y="667438"/>
                    </a:cubicBezTo>
                    <a:cubicBezTo>
                      <a:pt x="10027439" y="705932"/>
                      <a:pt x="10032574" y="749559"/>
                      <a:pt x="10065945" y="781637"/>
                    </a:cubicBezTo>
                    <a:cubicBezTo>
                      <a:pt x="10100601" y="813715"/>
                      <a:pt x="10164779" y="834246"/>
                      <a:pt x="10190450" y="868890"/>
                    </a:cubicBezTo>
                    <a:cubicBezTo>
                      <a:pt x="10216120" y="903535"/>
                      <a:pt x="10203285" y="949728"/>
                      <a:pt x="10213553" y="993354"/>
                    </a:cubicBezTo>
                    <a:cubicBezTo>
                      <a:pt x="10225105" y="1035698"/>
                      <a:pt x="10258477" y="1074192"/>
                      <a:pt x="10303401" y="1089590"/>
                    </a:cubicBezTo>
                    <a:cubicBezTo>
                      <a:pt x="10348325" y="1103704"/>
                      <a:pt x="10404802" y="1096005"/>
                      <a:pt x="10472829" y="1096005"/>
                    </a:cubicBezTo>
                    <a:cubicBezTo>
                      <a:pt x="10540857" y="1096005"/>
                      <a:pt x="10623004" y="1103704"/>
                      <a:pt x="10688465" y="1110120"/>
                    </a:cubicBezTo>
                    <a:cubicBezTo>
                      <a:pt x="10755209" y="1116536"/>
                      <a:pt x="10806551" y="1121668"/>
                      <a:pt x="10857893" y="1138349"/>
                    </a:cubicBezTo>
                    <a:cubicBezTo>
                      <a:pt x="10909235" y="1155030"/>
                      <a:pt x="10960577" y="1185825"/>
                      <a:pt x="11015769" y="1205072"/>
                    </a:cubicBezTo>
                    <a:cubicBezTo>
                      <a:pt x="11072245" y="1224319"/>
                      <a:pt x="11131288" y="1232018"/>
                      <a:pt x="11176212" y="1257680"/>
                    </a:cubicBezTo>
                    <a:cubicBezTo>
                      <a:pt x="11221136" y="1283343"/>
                      <a:pt x="11251942" y="1326970"/>
                      <a:pt x="11303283" y="1347500"/>
                    </a:cubicBezTo>
                    <a:cubicBezTo>
                      <a:pt x="11354625" y="1369313"/>
                      <a:pt x="11426503" y="1369313"/>
                      <a:pt x="11477845" y="1362898"/>
                    </a:cubicBezTo>
                    <a:cubicBezTo>
                      <a:pt x="11529187" y="1356482"/>
                      <a:pt x="11559992" y="1343650"/>
                      <a:pt x="11592081" y="1305156"/>
                    </a:cubicBezTo>
                    <a:cubicBezTo>
                      <a:pt x="11624170" y="1266662"/>
                      <a:pt x="11657542" y="1202506"/>
                      <a:pt x="11696048" y="1164012"/>
                    </a:cubicBezTo>
                    <a:cubicBezTo>
                      <a:pt x="11734554" y="1125517"/>
                      <a:pt x="11778195" y="1112686"/>
                      <a:pt x="11830820" y="1103704"/>
                    </a:cubicBezTo>
                    <a:cubicBezTo>
                      <a:pt x="11884729" y="1096005"/>
                      <a:pt x="11948906" y="1090873"/>
                      <a:pt x="12010517" y="1097289"/>
                    </a:cubicBezTo>
                    <a:cubicBezTo>
                      <a:pt x="12073411" y="1103704"/>
                      <a:pt x="12132453" y="1121668"/>
                      <a:pt x="12169676" y="1148614"/>
                    </a:cubicBezTo>
                    <a:cubicBezTo>
                      <a:pt x="12205616" y="1176843"/>
                      <a:pt x="12218451" y="1215337"/>
                      <a:pt x="12228719" y="1256397"/>
                    </a:cubicBezTo>
                    <a:cubicBezTo>
                      <a:pt x="12240271" y="1296175"/>
                      <a:pt x="12247972" y="1339801"/>
                      <a:pt x="12254390" y="1382145"/>
                    </a:cubicBezTo>
                    <a:cubicBezTo>
                      <a:pt x="12260808" y="1424488"/>
                      <a:pt x="12265942" y="1468115"/>
                      <a:pt x="12265942" y="1495061"/>
                    </a:cubicBezTo>
                    <a:cubicBezTo>
                      <a:pt x="12265942" y="1523289"/>
                      <a:pt x="12260808" y="1536121"/>
                      <a:pt x="12269793" y="1583597"/>
                    </a:cubicBezTo>
                    <a:cubicBezTo>
                      <a:pt x="12278778" y="1629790"/>
                      <a:pt x="12299314" y="1711910"/>
                      <a:pt x="12327552" y="1776067"/>
                    </a:cubicBezTo>
                    <a:cubicBezTo>
                      <a:pt x="12355790" y="1840224"/>
                      <a:pt x="12389162" y="1886417"/>
                      <a:pt x="12419968" y="1946724"/>
                    </a:cubicBezTo>
                    <a:cubicBezTo>
                      <a:pt x="12449489" y="2007031"/>
                      <a:pt x="12475160" y="2078887"/>
                      <a:pt x="12507249" y="2136628"/>
                    </a:cubicBezTo>
                    <a:cubicBezTo>
                      <a:pt x="12539337" y="2194369"/>
                      <a:pt x="12577844" y="2237996"/>
                      <a:pt x="12597097" y="2277773"/>
                    </a:cubicBezTo>
                    <a:cubicBezTo>
                      <a:pt x="12616350" y="2318833"/>
                      <a:pt x="12616350" y="2357328"/>
                      <a:pt x="12613784" y="2412502"/>
                    </a:cubicBezTo>
                    <a:cubicBezTo>
                      <a:pt x="12612499" y="2468960"/>
                      <a:pt x="12607366" y="2540816"/>
                      <a:pt x="12600948" y="2610105"/>
                    </a:cubicBezTo>
                    <a:cubicBezTo>
                      <a:pt x="12594530" y="2678111"/>
                      <a:pt x="12586828" y="2742268"/>
                      <a:pt x="12567575" y="2800009"/>
                    </a:cubicBezTo>
                    <a:cubicBezTo>
                      <a:pt x="12548321" y="2857750"/>
                      <a:pt x="12517518" y="2909076"/>
                      <a:pt x="12509815" y="2969383"/>
                    </a:cubicBezTo>
                    <a:cubicBezTo>
                      <a:pt x="12500831" y="3028407"/>
                      <a:pt x="12513666" y="3097697"/>
                      <a:pt x="12494413" y="3150305"/>
                    </a:cubicBezTo>
                    <a:cubicBezTo>
                      <a:pt x="12475160" y="3204197"/>
                      <a:pt x="12423818" y="3242691"/>
                      <a:pt x="12394297" y="3283752"/>
                    </a:cubicBezTo>
                    <a:cubicBezTo>
                      <a:pt x="12363491" y="3323528"/>
                      <a:pt x="12355790" y="3367155"/>
                      <a:pt x="12342955" y="3405649"/>
                    </a:cubicBezTo>
                    <a:cubicBezTo>
                      <a:pt x="12330120" y="3444143"/>
                      <a:pt x="12312150" y="3477505"/>
                      <a:pt x="12308299" y="3528830"/>
                    </a:cubicBezTo>
                    <a:cubicBezTo>
                      <a:pt x="12304449" y="3580155"/>
                      <a:pt x="12312150" y="3649445"/>
                      <a:pt x="12285195" y="3694355"/>
                    </a:cubicBezTo>
                    <a:cubicBezTo>
                      <a:pt x="12256957" y="3739265"/>
                      <a:pt x="12192780" y="3759794"/>
                      <a:pt x="12151706" y="3784174"/>
                    </a:cubicBezTo>
                    <a:cubicBezTo>
                      <a:pt x="12111917" y="3807271"/>
                      <a:pt x="12093947" y="3832933"/>
                      <a:pt x="12061858" y="3845765"/>
                    </a:cubicBezTo>
                    <a:cubicBezTo>
                      <a:pt x="12029770" y="3858596"/>
                      <a:pt x="11983562" y="3858596"/>
                      <a:pt x="11959175" y="3890674"/>
                    </a:cubicBezTo>
                    <a:cubicBezTo>
                      <a:pt x="11936071" y="3922753"/>
                      <a:pt x="11936071" y="3986910"/>
                      <a:pt x="11916818" y="4048500"/>
                    </a:cubicBezTo>
                    <a:cubicBezTo>
                      <a:pt x="11897565" y="4111374"/>
                      <a:pt x="11859058" y="4170398"/>
                      <a:pt x="11826970" y="4224290"/>
                    </a:cubicBezTo>
                    <a:cubicBezTo>
                      <a:pt x="11794881" y="4278182"/>
                      <a:pt x="11769210" y="4324374"/>
                      <a:pt x="11739689" y="4374417"/>
                    </a:cubicBezTo>
                    <a:cubicBezTo>
                      <a:pt x="11708883" y="4423176"/>
                      <a:pt x="11675512" y="4474501"/>
                      <a:pt x="11683212" y="4523260"/>
                    </a:cubicBezTo>
                    <a:cubicBezTo>
                      <a:pt x="11692197" y="4573303"/>
                      <a:pt x="11743539" y="4619495"/>
                      <a:pt x="11791031" y="4663122"/>
                    </a:cubicBezTo>
                    <a:cubicBezTo>
                      <a:pt x="11837238" y="4705466"/>
                      <a:pt x="11880879" y="4743960"/>
                      <a:pt x="11925803" y="4752942"/>
                    </a:cubicBezTo>
                    <a:cubicBezTo>
                      <a:pt x="11970727" y="4760640"/>
                      <a:pt x="12016934" y="4740110"/>
                      <a:pt x="12073411" y="4734978"/>
                    </a:cubicBezTo>
                    <a:cubicBezTo>
                      <a:pt x="12128603" y="4731128"/>
                      <a:pt x="12192780" y="4743960"/>
                      <a:pt x="12222301" y="4773472"/>
                    </a:cubicBezTo>
                    <a:cubicBezTo>
                      <a:pt x="12253107" y="4804267"/>
                      <a:pt x="12247972" y="4850460"/>
                      <a:pt x="12253107" y="4904352"/>
                    </a:cubicBezTo>
                    <a:cubicBezTo>
                      <a:pt x="12256957" y="4958243"/>
                      <a:pt x="12269793" y="5017267"/>
                      <a:pt x="12278778" y="5073726"/>
                    </a:cubicBezTo>
                    <a:cubicBezTo>
                      <a:pt x="12286479" y="5128900"/>
                      <a:pt x="12291613" y="5180226"/>
                      <a:pt x="12289046" y="5235400"/>
                    </a:cubicBezTo>
                    <a:cubicBezTo>
                      <a:pt x="12286479" y="5291859"/>
                      <a:pt x="12278778" y="5350883"/>
                      <a:pt x="12295464" y="5389377"/>
                    </a:cubicBezTo>
                    <a:cubicBezTo>
                      <a:pt x="12312150" y="5427871"/>
                      <a:pt x="12355790" y="5445835"/>
                      <a:pt x="12391730" y="5468931"/>
                    </a:cubicBezTo>
                    <a:cubicBezTo>
                      <a:pt x="12427669" y="5492027"/>
                      <a:pt x="12458474" y="5522823"/>
                      <a:pt x="12466176" y="5562600"/>
                    </a:cubicBezTo>
                    <a:cubicBezTo>
                      <a:pt x="12475160" y="5603660"/>
                      <a:pt x="12462325" y="5654986"/>
                      <a:pt x="12430236" y="5689631"/>
                    </a:cubicBezTo>
                    <a:cubicBezTo>
                      <a:pt x="12398147" y="5722992"/>
                      <a:pt x="12346806" y="5740956"/>
                      <a:pt x="12285195" y="5755070"/>
                    </a:cubicBezTo>
                    <a:cubicBezTo>
                      <a:pt x="12222301" y="5770468"/>
                      <a:pt x="12150423" y="5783299"/>
                      <a:pt x="12090096" y="5793564"/>
                    </a:cubicBezTo>
                    <a:cubicBezTo>
                      <a:pt x="12029770" y="5805113"/>
                      <a:pt x="11983562" y="5812811"/>
                      <a:pt x="11952757" y="5847456"/>
                    </a:cubicBezTo>
                    <a:cubicBezTo>
                      <a:pt x="11923236" y="5882101"/>
                      <a:pt x="11910400" y="5941125"/>
                      <a:pt x="11907833" y="6003999"/>
                    </a:cubicBezTo>
                    <a:cubicBezTo>
                      <a:pt x="11906550" y="6065589"/>
                      <a:pt x="11914251" y="6129746"/>
                      <a:pt x="11919385" y="6193903"/>
                    </a:cubicBezTo>
                    <a:cubicBezTo>
                      <a:pt x="11923236" y="6258059"/>
                      <a:pt x="11923236" y="6322216"/>
                      <a:pt x="11903982" y="6367126"/>
                    </a:cubicBezTo>
                    <a:cubicBezTo>
                      <a:pt x="11884729" y="6412036"/>
                      <a:pt x="11846223" y="6437698"/>
                      <a:pt x="11784613" y="6463361"/>
                    </a:cubicBezTo>
                    <a:cubicBezTo>
                      <a:pt x="11721719" y="6489024"/>
                      <a:pt x="11637005" y="6514687"/>
                      <a:pt x="11583096" y="6549331"/>
                    </a:cubicBezTo>
                    <a:cubicBezTo>
                      <a:pt x="11529187" y="6582693"/>
                      <a:pt x="11508651" y="6626320"/>
                      <a:pt x="11470144" y="6671229"/>
                    </a:cubicBezTo>
                    <a:cubicBezTo>
                      <a:pt x="11431638" y="6716139"/>
                      <a:pt x="11375162" y="6762332"/>
                      <a:pt x="11313552" y="6781579"/>
                    </a:cubicBezTo>
                    <a:cubicBezTo>
                      <a:pt x="11251942" y="6800826"/>
                      <a:pt x="11182630" y="6793127"/>
                      <a:pt x="11131288" y="6784145"/>
                    </a:cubicBezTo>
                    <a:cubicBezTo>
                      <a:pt x="11079946" y="6775163"/>
                      <a:pt x="11046574" y="6767464"/>
                      <a:pt x="11018336" y="6723837"/>
                    </a:cubicBezTo>
                    <a:cubicBezTo>
                      <a:pt x="10990098" y="6681494"/>
                      <a:pt x="10969562" y="6604506"/>
                      <a:pt x="10928488" y="6582693"/>
                    </a:cubicBezTo>
                    <a:cubicBezTo>
                      <a:pt x="10887414" y="6562163"/>
                      <a:pt x="10828372" y="6595524"/>
                      <a:pt x="10787298" y="6630169"/>
                    </a:cubicBezTo>
                    <a:cubicBezTo>
                      <a:pt x="10746224" y="6664814"/>
                      <a:pt x="10725688" y="6698175"/>
                      <a:pt x="10697450" y="6723837"/>
                    </a:cubicBezTo>
                    <a:cubicBezTo>
                      <a:pt x="10669212" y="6749500"/>
                      <a:pt x="10635840" y="6767464"/>
                      <a:pt x="10597334" y="6799543"/>
                    </a:cubicBezTo>
                    <a:cubicBezTo>
                      <a:pt x="10558827" y="6831621"/>
                      <a:pt x="10515186" y="6877814"/>
                      <a:pt x="10470262" y="6882947"/>
                    </a:cubicBezTo>
                    <a:cubicBezTo>
                      <a:pt x="10425338" y="6886796"/>
                      <a:pt x="10379131" y="6848302"/>
                      <a:pt x="10335490" y="6809808"/>
                    </a:cubicBezTo>
                    <a:cubicBezTo>
                      <a:pt x="10293133" y="6771314"/>
                      <a:pt x="10254627" y="6732820"/>
                      <a:pt x="10209703" y="6698175"/>
                    </a:cubicBezTo>
                    <a:cubicBezTo>
                      <a:pt x="10164779" y="6664814"/>
                      <a:pt x="10113437" y="6634018"/>
                      <a:pt x="10103169" y="6578843"/>
                    </a:cubicBezTo>
                    <a:cubicBezTo>
                      <a:pt x="10091616" y="6523669"/>
                      <a:pt x="10122422" y="6441548"/>
                      <a:pt x="10149376" y="6379957"/>
                    </a:cubicBezTo>
                    <a:cubicBezTo>
                      <a:pt x="10177614" y="6318367"/>
                      <a:pt x="10203285" y="6274740"/>
                      <a:pt x="10196867" y="6225981"/>
                    </a:cubicBezTo>
                    <a:cubicBezTo>
                      <a:pt x="10190450" y="6177222"/>
                      <a:pt x="10151943" y="6120764"/>
                      <a:pt x="10132690" y="6056607"/>
                    </a:cubicBezTo>
                    <a:cubicBezTo>
                      <a:pt x="10113437" y="5992450"/>
                      <a:pt x="10113437" y="5920595"/>
                      <a:pt x="10096751" y="5870552"/>
                    </a:cubicBezTo>
                    <a:cubicBezTo>
                      <a:pt x="10078781" y="5821793"/>
                      <a:pt x="10045409" y="5796131"/>
                      <a:pt x="10032574" y="5744805"/>
                    </a:cubicBezTo>
                    <a:cubicBezTo>
                      <a:pt x="10019738" y="5693480"/>
                      <a:pt x="10027439" y="5616492"/>
                      <a:pt x="10006903" y="5561317"/>
                    </a:cubicBezTo>
                    <a:cubicBezTo>
                      <a:pt x="9985082" y="5504859"/>
                      <a:pt x="9933740" y="5471498"/>
                      <a:pt x="9895234" y="5477913"/>
                    </a:cubicBezTo>
                    <a:cubicBezTo>
                      <a:pt x="9856728" y="5484329"/>
                      <a:pt x="9831057" y="5530522"/>
                      <a:pt x="9828490" y="5574148"/>
                    </a:cubicBezTo>
                    <a:cubicBezTo>
                      <a:pt x="9827206" y="5616492"/>
                      <a:pt x="9847743" y="5654986"/>
                      <a:pt x="9834907" y="5690913"/>
                    </a:cubicBezTo>
                    <a:cubicBezTo>
                      <a:pt x="9822072" y="5728125"/>
                      <a:pt x="9775865" y="5761486"/>
                      <a:pt x="9719388" y="5776884"/>
                    </a:cubicBezTo>
                    <a:cubicBezTo>
                      <a:pt x="9664196" y="5792281"/>
                      <a:pt x="9600019" y="5787149"/>
                      <a:pt x="9538409" y="5805113"/>
                    </a:cubicBezTo>
                    <a:cubicBezTo>
                      <a:pt x="9475515" y="5821793"/>
                      <a:pt x="9416472" y="5860287"/>
                      <a:pt x="9375398" y="5889799"/>
                    </a:cubicBezTo>
                    <a:cubicBezTo>
                      <a:pt x="9334325" y="5920595"/>
                      <a:pt x="9313788" y="5941125"/>
                      <a:pt x="9289401" y="5979619"/>
                    </a:cubicBezTo>
                    <a:cubicBezTo>
                      <a:pt x="9266297" y="6018113"/>
                      <a:pt x="9240626" y="6074571"/>
                      <a:pt x="9199552" y="6101517"/>
                    </a:cubicBezTo>
                    <a:cubicBezTo>
                      <a:pt x="9159763" y="6129746"/>
                      <a:pt x="9103287" y="6129746"/>
                      <a:pt x="9048094" y="6119481"/>
                    </a:cubicBezTo>
                    <a:cubicBezTo>
                      <a:pt x="8992902" y="6107932"/>
                      <a:pt x="8936426" y="6087403"/>
                      <a:pt x="8883801" y="6069438"/>
                    </a:cubicBezTo>
                    <a:cubicBezTo>
                      <a:pt x="8829892" y="6052758"/>
                      <a:pt x="8778550" y="6039926"/>
                      <a:pt x="8729775" y="6029662"/>
                    </a:cubicBezTo>
                    <a:cubicBezTo>
                      <a:pt x="8679717" y="6018113"/>
                      <a:pt x="8633509" y="6010414"/>
                      <a:pt x="8592436" y="6027095"/>
                    </a:cubicBezTo>
                    <a:cubicBezTo>
                      <a:pt x="8551362" y="6043776"/>
                      <a:pt x="8517990" y="6087403"/>
                      <a:pt x="8511573" y="6127179"/>
                    </a:cubicBezTo>
                    <a:cubicBezTo>
                      <a:pt x="8505155" y="6168240"/>
                      <a:pt x="8525691" y="6206734"/>
                      <a:pt x="8521841" y="6260626"/>
                    </a:cubicBezTo>
                    <a:cubicBezTo>
                      <a:pt x="8517990" y="6313234"/>
                      <a:pt x="8487185" y="6382524"/>
                      <a:pt x="8461514" y="6437698"/>
                    </a:cubicBezTo>
                    <a:cubicBezTo>
                      <a:pt x="8435843" y="6492873"/>
                      <a:pt x="8415307" y="6536500"/>
                      <a:pt x="8387069" y="6563446"/>
                    </a:cubicBezTo>
                    <a:cubicBezTo>
                      <a:pt x="8358831" y="6591675"/>
                      <a:pt x="8325459" y="6604506"/>
                      <a:pt x="8274117" y="6601940"/>
                    </a:cubicBezTo>
                    <a:cubicBezTo>
                      <a:pt x="8222775" y="6600657"/>
                      <a:pt x="8153463" y="6582693"/>
                      <a:pt x="8113674" y="6549331"/>
                    </a:cubicBezTo>
                    <a:cubicBezTo>
                      <a:pt x="8072600" y="6514687"/>
                      <a:pt x="8059765" y="6463361"/>
                      <a:pt x="8055914" y="6408186"/>
                    </a:cubicBezTo>
                    <a:cubicBezTo>
                      <a:pt x="8050780" y="6351728"/>
                      <a:pt x="8055914" y="6292704"/>
                      <a:pt x="8040512" y="6260626"/>
                    </a:cubicBezTo>
                    <a:cubicBezTo>
                      <a:pt x="8025109" y="6228548"/>
                      <a:pt x="7991737" y="6223415"/>
                      <a:pt x="7960932" y="6242662"/>
                    </a:cubicBezTo>
                    <a:cubicBezTo>
                      <a:pt x="7931410" y="6261909"/>
                      <a:pt x="7905739" y="6305536"/>
                      <a:pt x="7869800" y="6345313"/>
                    </a:cubicBezTo>
                    <a:cubicBezTo>
                      <a:pt x="7832577" y="6386373"/>
                      <a:pt x="7786370" y="6424867"/>
                      <a:pt x="7736311" y="6437698"/>
                    </a:cubicBezTo>
                    <a:cubicBezTo>
                      <a:pt x="7687537" y="6450530"/>
                      <a:pt x="7636195" y="6437698"/>
                      <a:pt x="7584853" y="6424867"/>
                    </a:cubicBezTo>
                    <a:cubicBezTo>
                      <a:pt x="7533511" y="6412036"/>
                      <a:pt x="7482169" y="6399204"/>
                      <a:pt x="7452648" y="6370975"/>
                    </a:cubicBezTo>
                    <a:cubicBezTo>
                      <a:pt x="7421843" y="6344030"/>
                      <a:pt x="7414142" y="6300403"/>
                      <a:pt x="7383336" y="6251644"/>
                    </a:cubicBezTo>
                    <a:cubicBezTo>
                      <a:pt x="7353815" y="6202885"/>
                      <a:pt x="7302473" y="6146427"/>
                      <a:pt x="7279369" y="6093818"/>
                    </a:cubicBezTo>
                    <a:cubicBezTo>
                      <a:pt x="7254982" y="6039926"/>
                      <a:pt x="7260116" y="5988601"/>
                      <a:pt x="7263967" y="5939842"/>
                    </a:cubicBezTo>
                    <a:cubicBezTo>
                      <a:pt x="7267817" y="5889799"/>
                      <a:pt x="7272952" y="5843607"/>
                      <a:pt x="7254982" y="5798697"/>
                    </a:cubicBezTo>
                    <a:cubicBezTo>
                      <a:pt x="7238296" y="5753787"/>
                      <a:pt x="7199789" y="5710160"/>
                      <a:pt x="7174119" y="5654986"/>
                    </a:cubicBezTo>
                    <a:cubicBezTo>
                      <a:pt x="7148448" y="5599811"/>
                      <a:pt x="7135612" y="5530522"/>
                      <a:pt x="7139463" y="5475347"/>
                    </a:cubicBezTo>
                    <a:cubicBezTo>
                      <a:pt x="7144597" y="5420172"/>
                      <a:pt x="7165134" y="5376545"/>
                      <a:pt x="7165134" y="5317521"/>
                    </a:cubicBezTo>
                    <a:cubicBezTo>
                      <a:pt x="7165134" y="5257214"/>
                      <a:pt x="7144597" y="5180226"/>
                      <a:pt x="7103524" y="5122485"/>
                    </a:cubicBezTo>
                    <a:cubicBezTo>
                      <a:pt x="7062450" y="5064743"/>
                      <a:pt x="7003407" y="5026249"/>
                      <a:pt x="6972602" y="4978773"/>
                    </a:cubicBezTo>
                    <a:cubicBezTo>
                      <a:pt x="6943080" y="4932581"/>
                      <a:pt x="6943080" y="4876122"/>
                      <a:pt x="6923827" y="4810683"/>
                    </a:cubicBezTo>
                    <a:cubicBezTo>
                      <a:pt x="6904574" y="4743960"/>
                      <a:pt x="6866068" y="4666972"/>
                      <a:pt x="6830129" y="4656707"/>
                    </a:cubicBezTo>
                    <a:cubicBezTo>
                      <a:pt x="6792905" y="4645158"/>
                      <a:pt x="6759534" y="4701616"/>
                      <a:pt x="6741564" y="4760640"/>
                    </a:cubicBezTo>
                    <a:cubicBezTo>
                      <a:pt x="6724878" y="4820948"/>
                      <a:pt x="6724878" y="4885105"/>
                      <a:pt x="6741564" y="4949261"/>
                    </a:cubicBezTo>
                    <a:cubicBezTo>
                      <a:pt x="6759534" y="5013418"/>
                      <a:pt x="6792905" y="5077575"/>
                      <a:pt x="6823711" y="5131467"/>
                    </a:cubicBezTo>
                    <a:cubicBezTo>
                      <a:pt x="6853232" y="5184075"/>
                      <a:pt x="6878903" y="5227702"/>
                      <a:pt x="6894306" y="5267479"/>
                    </a:cubicBezTo>
                    <a:cubicBezTo>
                      <a:pt x="6908425" y="5308539"/>
                      <a:pt x="6913559" y="5347033"/>
                      <a:pt x="6932812" y="5407341"/>
                    </a:cubicBezTo>
                    <a:cubicBezTo>
                      <a:pt x="6952065" y="5466365"/>
                      <a:pt x="6985437" y="5548486"/>
                      <a:pt x="7007258" y="5619058"/>
                    </a:cubicBezTo>
                    <a:cubicBezTo>
                      <a:pt x="7029078" y="5689631"/>
                      <a:pt x="7036779" y="5748655"/>
                      <a:pt x="7043197" y="5808962"/>
                    </a:cubicBezTo>
                    <a:cubicBezTo>
                      <a:pt x="7049614" y="5869270"/>
                      <a:pt x="7054749" y="5928294"/>
                      <a:pt x="7052182" y="5991167"/>
                    </a:cubicBezTo>
                    <a:cubicBezTo>
                      <a:pt x="7049614" y="6052758"/>
                      <a:pt x="7041914" y="6116915"/>
                      <a:pt x="7039346" y="6170806"/>
                    </a:cubicBezTo>
                    <a:cubicBezTo>
                      <a:pt x="7036779" y="6223415"/>
                      <a:pt x="7041914" y="6267042"/>
                      <a:pt x="7017526" y="6311951"/>
                    </a:cubicBezTo>
                    <a:cubicBezTo>
                      <a:pt x="6994422" y="6356861"/>
                      <a:pt x="6943080" y="6403054"/>
                      <a:pt x="6882754" y="6405620"/>
                    </a:cubicBezTo>
                    <a:cubicBezTo>
                      <a:pt x="6823711" y="6408186"/>
                      <a:pt x="6754399" y="6364560"/>
                      <a:pt x="6703057" y="6367126"/>
                    </a:cubicBezTo>
                    <a:cubicBezTo>
                      <a:pt x="6651715" y="6369692"/>
                      <a:pt x="6618344" y="6415885"/>
                      <a:pt x="6564435" y="6437698"/>
                    </a:cubicBezTo>
                    <a:cubicBezTo>
                      <a:pt x="6510525" y="6459512"/>
                      <a:pt x="6438647" y="6454379"/>
                      <a:pt x="6400141" y="6473626"/>
                    </a:cubicBezTo>
                    <a:cubicBezTo>
                      <a:pt x="6361635" y="6492873"/>
                      <a:pt x="6356500" y="6536500"/>
                      <a:pt x="6320561" y="6555747"/>
                    </a:cubicBezTo>
                    <a:cubicBezTo>
                      <a:pt x="6284622" y="6574994"/>
                      <a:pt x="6215310" y="6569861"/>
                      <a:pt x="6160118" y="6572428"/>
                    </a:cubicBezTo>
                    <a:cubicBezTo>
                      <a:pt x="6104926" y="6574994"/>
                      <a:pt x="6061285" y="6582693"/>
                      <a:pt x="6009943" y="6587825"/>
                    </a:cubicBezTo>
                    <a:cubicBezTo>
                      <a:pt x="5958601" y="6591675"/>
                      <a:pt x="5899558" y="6591675"/>
                      <a:pt x="5845649" y="6610922"/>
                    </a:cubicBezTo>
                    <a:cubicBezTo>
                      <a:pt x="5791740" y="6630169"/>
                      <a:pt x="5745533" y="6668663"/>
                      <a:pt x="5701892" y="6645567"/>
                    </a:cubicBezTo>
                    <a:cubicBezTo>
                      <a:pt x="5659535" y="6621187"/>
                      <a:pt x="5621029" y="6536500"/>
                      <a:pt x="5597925" y="6480042"/>
                    </a:cubicBezTo>
                    <a:cubicBezTo>
                      <a:pt x="5573537" y="6424867"/>
                      <a:pt x="5565837" y="6399204"/>
                      <a:pt x="5569687" y="6347879"/>
                    </a:cubicBezTo>
                    <a:cubicBezTo>
                      <a:pt x="5573537" y="6296554"/>
                      <a:pt x="5591507" y="6219565"/>
                      <a:pt x="5592791" y="6161824"/>
                    </a:cubicBezTo>
                    <a:cubicBezTo>
                      <a:pt x="5595358" y="6104083"/>
                      <a:pt x="5582522" y="6065589"/>
                      <a:pt x="5556852" y="6023246"/>
                    </a:cubicBezTo>
                    <a:cubicBezTo>
                      <a:pt x="5531181" y="5979619"/>
                      <a:pt x="5492674" y="5933426"/>
                      <a:pt x="5451601" y="5888517"/>
                    </a:cubicBezTo>
                    <a:cubicBezTo>
                      <a:pt x="5411811" y="5843607"/>
                      <a:pt x="5368170" y="5799980"/>
                      <a:pt x="5347634" y="5753787"/>
                    </a:cubicBezTo>
                    <a:cubicBezTo>
                      <a:pt x="5325813" y="5706311"/>
                      <a:pt x="5325813" y="5654986"/>
                      <a:pt x="5336082" y="5599811"/>
                    </a:cubicBezTo>
                    <a:cubicBezTo>
                      <a:pt x="5347634" y="5543353"/>
                      <a:pt x="5368170" y="5484329"/>
                      <a:pt x="5374588" y="5421455"/>
                    </a:cubicBezTo>
                    <a:cubicBezTo>
                      <a:pt x="5381006" y="5359865"/>
                      <a:pt x="5373305" y="5295708"/>
                      <a:pt x="5347634" y="5244382"/>
                    </a:cubicBezTo>
                    <a:cubicBezTo>
                      <a:pt x="5321963" y="5193057"/>
                      <a:pt x="5278322" y="5154563"/>
                      <a:pt x="5239816" y="5103238"/>
                    </a:cubicBezTo>
                    <a:cubicBezTo>
                      <a:pt x="5201309" y="5051912"/>
                      <a:pt x="5167938" y="4987755"/>
                      <a:pt x="5146117" y="4932581"/>
                    </a:cubicBezTo>
                    <a:cubicBezTo>
                      <a:pt x="5124297" y="4876122"/>
                      <a:pt x="5116596" y="4829930"/>
                      <a:pt x="5111461" y="4782454"/>
                    </a:cubicBezTo>
                    <a:cubicBezTo>
                      <a:pt x="5107611" y="4734978"/>
                      <a:pt x="5107611" y="4688785"/>
                      <a:pt x="5079373" y="4650291"/>
                    </a:cubicBezTo>
                    <a:cubicBezTo>
                      <a:pt x="5052418" y="4611797"/>
                      <a:pt x="4995942" y="4581001"/>
                      <a:pt x="4981823" y="4542507"/>
                    </a:cubicBezTo>
                    <a:cubicBezTo>
                      <a:pt x="4966421" y="4504013"/>
                      <a:pt x="4992092" y="4457821"/>
                      <a:pt x="5002360" y="4407778"/>
                    </a:cubicBezTo>
                    <a:cubicBezTo>
                      <a:pt x="5013912" y="4359019"/>
                      <a:pt x="5008778" y="4307694"/>
                      <a:pt x="5028031" y="4243537"/>
                    </a:cubicBezTo>
                    <a:cubicBezTo>
                      <a:pt x="5047284" y="4179380"/>
                      <a:pt x="5090925" y="4102392"/>
                      <a:pt x="5110178" y="4038235"/>
                    </a:cubicBezTo>
                    <a:cubicBezTo>
                      <a:pt x="5129431" y="3974078"/>
                      <a:pt x="5124297" y="3922753"/>
                      <a:pt x="5090925" y="3888108"/>
                    </a:cubicBezTo>
                    <a:cubicBezTo>
                      <a:pt x="5056269" y="3854747"/>
                      <a:pt x="4992092" y="3836783"/>
                      <a:pt x="4968988" y="3873994"/>
                    </a:cubicBezTo>
                    <a:cubicBezTo>
                      <a:pt x="4944600" y="3909921"/>
                      <a:pt x="4962570" y="3999741"/>
                      <a:pt x="4956153" y="4067747"/>
                    </a:cubicBezTo>
                    <a:cubicBezTo>
                      <a:pt x="4949735" y="4137037"/>
                      <a:pt x="4918929" y="4183229"/>
                      <a:pt x="4904811" y="4234555"/>
                    </a:cubicBezTo>
                    <a:cubicBezTo>
                      <a:pt x="4889408" y="4285880"/>
                      <a:pt x="4889408" y="4342338"/>
                      <a:pt x="4872722" y="4393664"/>
                    </a:cubicBezTo>
                    <a:cubicBezTo>
                      <a:pt x="4854752" y="4444989"/>
                      <a:pt x="4821380" y="4491182"/>
                      <a:pt x="4789292" y="4536092"/>
                    </a:cubicBezTo>
                    <a:cubicBezTo>
                      <a:pt x="4757203" y="4581001"/>
                      <a:pt x="4726398" y="4624628"/>
                      <a:pt x="4677623" y="4643875"/>
                    </a:cubicBezTo>
                    <a:cubicBezTo>
                      <a:pt x="4628849" y="4663122"/>
                      <a:pt x="4559537" y="4657989"/>
                      <a:pt x="4497927" y="4654140"/>
                    </a:cubicBezTo>
                    <a:cubicBezTo>
                      <a:pt x="4436317" y="4650291"/>
                      <a:pt x="4379840" y="4645158"/>
                      <a:pt x="4334916" y="4670821"/>
                    </a:cubicBezTo>
                    <a:cubicBezTo>
                      <a:pt x="4289992" y="4696483"/>
                      <a:pt x="4256620" y="4752942"/>
                      <a:pt x="4215547" y="4799134"/>
                    </a:cubicBezTo>
                    <a:cubicBezTo>
                      <a:pt x="4174473" y="4846610"/>
                      <a:pt x="4128266" y="4885105"/>
                      <a:pt x="4080774" y="4917183"/>
                    </a:cubicBezTo>
                    <a:cubicBezTo>
                      <a:pt x="4033283" y="4949261"/>
                      <a:pt x="3987076" y="4974924"/>
                      <a:pt x="3933167" y="5009569"/>
                    </a:cubicBezTo>
                    <a:cubicBezTo>
                      <a:pt x="3879258" y="5042930"/>
                      <a:pt x="3820215" y="5086557"/>
                      <a:pt x="3776574" y="5139165"/>
                    </a:cubicBezTo>
                    <a:cubicBezTo>
                      <a:pt x="3734217" y="5193057"/>
                      <a:pt x="3708546" y="5257214"/>
                      <a:pt x="3685443" y="5314955"/>
                    </a:cubicBezTo>
                    <a:cubicBezTo>
                      <a:pt x="3661055" y="5372696"/>
                      <a:pt x="3640519" y="5424021"/>
                      <a:pt x="3605863" y="5445835"/>
                    </a:cubicBezTo>
                    <a:cubicBezTo>
                      <a:pt x="3571207" y="5466365"/>
                      <a:pt x="3525000" y="5458666"/>
                      <a:pt x="3468523" y="5452251"/>
                    </a:cubicBezTo>
                    <a:cubicBezTo>
                      <a:pt x="3413331" y="5445835"/>
                      <a:pt x="3349154" y="5440702"/>
                      <a:pt x="3284976" y="5449684"/>
                    </a:cubicBezTo>
                    <a:cubicBezTo>
                      <a:pt x="3220799" y="5458666"/>
                      <a:pt x="3156622" y="5479196"/>
                      <a:pt x="3107847" y="5466365"/>
                    </a:cubicBezTo>
                    <a:cubicBezTo>
                      <a:pt x="3057789" y="5453533"/>
                      <a:pt x="3024417" y="5407341"/>
                      <a:pt x="2976926" y="5362431"/>
                    </a:cubicBezTo>
                    <a:cubicBezTo>
                      <a:pt x="2929434" y="5317521"/>
                      <a:pt x="2870391" y="5273894"/>
                      <a:pt x="2839586" y="5235400"/>
                    </a:cubicBezTo>
                    <a:cubicBezTo>
                      <a:pt x="2810065" y="5196906"/>
                      <a:pt x="2810065" y="5163545"/>
                      <a:pt x="2786961" y="5118635"/>
                    </a:cubicBezTo>
                    <a:cubicBezTo>
                      <a:pt x="2762573" y="5073726"/>
                      <a:pt x="2716366" y="5017267"/>
                      <a:pt x="2679143" y="5010852"/>
                    </a:cubicBezTo>
                    <a:cubicBezTo>
                      <a:pt x="2643204" y="5004436"/>
                      <a:pt x="2617533" y="5048063"/>
                      <a:pt x="2581594" y="5071159"/>
                    </a:cubicBezTo>
                    <a:cubicBezTo>
                      <a:pt x="2544371" y="5094255"/>
                      <a:pt x="2498163" y="5099388"/>
                      <a:pt x="2437837" y="5105804"/>
                    </a:cubicBezTo>
                    <a:cubicBezTo>
                      <a:pt x="2377510" y="5112220"/>
                      <a:pt x="2305631" y="5119918"/>
                      <a:pt x="2255573" y="5139165"/>
                    </a:cubicBezTo>
                    <a:cubicBezTo>
                      <a:pt x="2206798" y="5158412"/>
                      <a:pt x="2181128" y="5189208"/>
                      <a:pt x="2146472" y="5214871"/>
                    </a:cubicBezTo>
                    <a:cubicBezTo>
                      <a:pt x="2113100" y="5240533"/>
                      <a:pt x="2069459" y="5261063"/>
                      <a:pt x="2020684" y="5267479"/>
                    </a:cubicBezTo>
                    <a:cubicBezTo>
                      <a:pt x="1971910" y="5273894"/>
                      <a:pt x="1915434" y="5266196"/>
                      <a:pt x="1860241" y="5253365"/>
                    </a:cubicBezTo>
                    <a:cubicBezTo>
                      <a:pt x="1805049" y="5240533"/>
                      <a:pt x="1748573" y="5222569"/>
                      <a:pt x="1708783" y="5195623"/>
                    </a:cubicBezTo>
                    <a:cubicBezTo>
                      <a:pt x="1667709" y="5167394"/>
                      <a:pt x="1642038" y="5128900"/>
                      <a:pt x="1625352" y="5125051"/>
                    </a:cubicBezTo>
                    <a:cubicBezTo>
                      <a:pt x="1607383" y="5119918"/>
                      <a:pt x="1599681" y="5150714"/>
                      <a:pt x="1575294" y="5190491"/>
                    </a:cubicBezTo>
                    <a:cubicBezTo>
                      <a:pt x="1552190" y="5231551"/>
                      <a:pt x="1513684" y="5282877"/>
                      <a:pt x="1458491" y="5305973"/>
                    </a:cubicBezTo>
                    <a:cubicBezTo>
                      <a:pt x="1402016" y="5330353"/>
                      <a:pt x="1330137" y="5325220"/>
                      <a:pt x="1267243" y="5343184"/>
                    </a:cubicBezTo>
                    <a:cubicBezTo>
                      <a:pt x="1205633" y="5359865"/>
                      <a:pt x="1154291" y="5398359"/>
                      <a:pt x="1109367" y="5439419"/>
                    </a:cubicBezTo>
                    <a:cubicBezTo>
                      <a:pt x="1064443" y="5479196"/>
                      <a:pt x="1025937" y="5522823"/>
                      <a:pt x="983580" y="5530522"/>
                    </a:cubicBezTo>
                    <a:cubicBezTo>
                      <a:pt x="939939" y="5539504"/>
                      <a:pt x="893732" y="5513841"/>
                      <a:pt x="850091" y="5479196"/>
                    </a:cubicBezTo>
                    <a:cubicBezTo>
                      <a:pt x="807734" y="5445835"/>
                      <a:pt x="769228" y="5402208"/>
                      <a:pt x="743557" y="5357298"/>
                    </a:cubicBezTo>
                    <a:cubicBezTo>
                      <a:pt x="717886" y="5312388"/>
                      <a:pt x="705050" y="5266196"/>
                      <a:pt x="698633" y="5214871"/>
                    </a:cubicBezTo>
                    <a:cubicBezTo>
                      <a:pt x="692215" y="5163545"/>
                      <a:pt x="692215" y="5107087"/>
                      <a:pt x="670395" y="5067310"/>
                    </a:cubicBezTo>
                    <a:cubicBezTo>
                      <a:pt x="649858" y="5026249"/>
                      <a:pt x="606217" y="5000587"/>
                      <a:pt x="586964" y="4958243"/>
                    </a:cubicBezTo>
                    <a:cubicBezTo>
                      <a:pt x="567711" y="4914616"/>
                      <a:pt x="572845" y="4855593"/>
                      <a:pt x="570278" y="4791436"/>
                    </a:cubicBezTo>
                    <a:cubicBezTo>
                      <a:pt x="567711" y="4727279"/>
                      <a:pt x="560010" y="4657989"/>
                      <a:pt x="560010" y="4596399"/>
                    </a:cubicBezTo>
                    <a:cubicBezTo>
                      <a:pt x="560010" y="4534809"/>
                      <a:pt x="567711" y="4478350"/>
                      <a:pt x="576696" y="4423176"/>
                    </a:cubicBezTo>
                    <a:cubicBezTo>
                      <a:pt x="585681" y="4368001"/>
                      <a:pt x="593382" y="4311543"/>
                      <a:pt x="566427" y="4269200"/>
                    </a:cubicBezTo>
                    <a:cubicBezTo>
                      <a:pt x="538190" y="4226856"/>
                      <a:pt x="474012" y="4196061"/>
                      <a:pt x="452192" y="4147302"/>
                    </a:cubicBezTo>
                    <a:cubicBezTo>
                      <a:pt x="431655" y="4098543"/>
                      <a:pt x="452192" y="4029253"/>
                      <a:pt x="425238" y="3986910"/>
                    </a:cubicBezTo>
                    <a:cubicBezTo>
                      <a:pt x="397000" y="3944566"/>
                      <a:pt x="319987" y="3926602"/>
                      <a:pt x="251959" y="3912488"/>
                    </a:cubicBezTo>
                    <a:cubicBezTo>
                      <a:pt x="182648" y="3897090"/>
                      <a:pt x="123604" y="3884259"/>
                      <a:pt x="79964" y="3852180"/>
                    </a:cubicBezTo>
                    <a:cubicBezTo>
                      <a:pt x="37607" y="3820102"/>
                      <a:pt x="11936" y="3768777"/>
                      <a:pt x="2951" y="3727716"/>
                    </a:cubicBezTo>
                    <a:cubicBezTo>
                      <a:pt x="-4750" y="3687939"/>
                      <a:pt x="2951" y="3657144"/>
                      <a:pt x="22204" y="3625065"/>
                    </a:cubicBezTo>
                    <a:cubicBezTo>
                      <a:pt x="41458" y="3592987"/>
                      <a:pt x="72263" y="3559626"/>
                      <a:pt x="104351" y="3521132"/>
                    </a:cubicBezTo>
                    <a:cubicBezTo>
                      <a:pt x="136440" y="3482638"/>
                      <a:pt x="169812" y="3439011"/>
                      <a:pt x="207035" y="3399234"/>
                    </a:cubicBezTo>
                    <a:cubicBezTo>
                      <a:pt x="242974" y="3358173"/>
                      <a:pt x="281480" y="3319679"/>
                      <a:pt x="266078" y="3287601"/>
                    </a:cubicBezTo>
                    <a:cubicBezTo>
                      <a:pt x="251959" y="3255522"/>
                      <a:pt x="182648" y="3229860"/>
                      <a:pt x="159544" y="3193932"/>
                    </a:cubicBezTo>
                    <a:cubicBezTo>
                      <a:pt x="136440" y="3156721"/>
                      <a:pt x="156977" y="3110528"/>
                      <a:pt x="156977" y="3054070"/>
                    </a:cubicBezTo>
                    <a:cubicBezTo>
                      <a:pt x="156977" y="2998895"/>
                      <a:pt x="136440" y="2934739"/>
                      <a:pt x="146708" y="2887262"/>
                    </a:cubicBezTo>
                    <a:cubicBezTo>
                      <a:pt x="156977" y="2841070"/>
                      <a:pt x="200617" y="2810274"/>
                      <a:pt x="210885" y="2765364"/>
                    </a:cubicBezTo>
                    <a:cubicBezTo>
                      <a:pt x="221154" y="2720455"/>
                      <a:pt x="200617" y="2661431"/>
                      <a:pt x="191632" y="2603690"/>
                    </a:cubicBezTo>
                    <a:cubicBezTo>
                      <a:pt x="182648" y="2545949"/>
                      <a:pt x="187782" y="2489490"/>
                      <a:pt x="189065" y="2440731"/>
                    </a:cubicBezTo>
                    <a:cubicBezTo>
                      <a:pt x="191632" y="2391972"/>
                      <a:pt x="191632" y="2348345"/>
                      <a:pt x="182648" y="2299586"/>
                    </a:cubicBezTo>
                    <a:cubicBezTo>
                      <a:pt x="174946" y="2250827"/>
                      <a:pt x="156977" y="2194369"/>
                      <a:pt x="163394" y="2136628"/>
                    </a:cubicBezTo>
                    <a:cubicBezTo>
                      <a:pt x="169812" y="2078887"/>
                      <a:pt x="200617" y="2019863"/>
                      <a:pt x="255810" y="2001899"/>
                    </a:cubicBezTo>
                    <a:cubicBezTo>
                      <a:pt x="311002" y="1985218"/>
                      <a:pt x="393149" y="2010881"/>
                      <a:pt x="426521" y="1985218"/>
                    </a:cubicBezTo>
                    <a:cubicBezTo>
                      <a:pt x="461177" y="1959556"/>
                      <a:pt x="448341" y="1882567"/>
                      <a:pt x="452192" y="1827393"/>
                    </a:cubicBezTo>
                    <a:cubicBezTo>
                      <a:pt x="457326" y="1770935"/>
                      <a:pt x="477863" y="1737573"/>
                      <a:pt x="506101" y="1700362"/>
                    </a:cubicBezTo>
                    <a:cubicBezTo>
                      <a:pt x="534339" y="1664434"/>
                      <a:pt x="567711" y="1625940"/>
                      <a:pt x="557443" y="1574615"/>
                    </a:cubicBezTo>
                    <a:cubicBezTo>
                      <a:pt x="547174" y="1523289"/>
                      <a:pt x="490698" y="1459133"/>
                      <a:pt x="484281" y="1403958"/>
                    </a:cubicBezTo>
                    <a:cubicBezTo>
                      <a:pt x="477863" y="1347500"/>
                      <a:pt x="521503" y="1301307"/>
                      <a:pt x="580547" y="1276927"/>
                    </a:cubicBezTo>
                    <a:cubicBezTo>
                      <a:pt x="640873" y="1253831"/>
                      <a:pt x="717886" y="1253831"/>
                      <a:pt x="779496" y="1253831"/>
                    </a:cubicBezTo>
                    <a:cubicBezTo>
                      <a:pt x="842390" y="1253831"/>
                      <a:pt x="888597" y="1253831"/>
                      <a:pt x="942506" y="1244849"/>
                    </a:cubicBezTo>
                    <a:cubicBezTo>
                      <a:pt x="996415" y="1237150"/>
                      <a:pt x="1055458" y="1219186"/>
                      <a:pt x="1115785" y="1219186"/>
                    </a:cubicBezTo>
                    <a:cubicBezTo>
                      <a:pt x="1176112" y="1219186"/>
                      <a:pt x="1235155" y="1237150"/>
                      <a:pt x="1292914" y="1244849"/>
                    </a:cubicBezTo>
                    <a:cubicBezTo>
                      <a:pt x="1350674" y="1253831"/>
                      <a:pt x="1407150" y="1253831"/>
                      <a:pt x="1455924" y="1283343"/>
                    </a:cubicBezTo>
                    <a:cubicBezTo>
                      <a:pt x="1504699" y="1314138"/>
                      <a:pt x="1548340" y="1373163"/>
                      <a:pt x="1588130" y="1424488"/>
                    </a:cubicBezTo>
                    <a:cubicBezTo>
                      <a:pt x="1629203" y="1475813"/>
                      <a:pt x="1667709" y="1519440"/>
                      <a:pt x="1697231" y="1564350"/>
                    </a:cubicBezTo>
                    <a:cubicBezTo>
                      <a:pt x="1728036" y="1609259"/>
                      <a:pt x="1748573" y="1655452"/>
                      <a:pt x="1780661" y="1692663"/>
                    </a:cubicBezTo>
                    <a:cubicBezTo>
                      <a:pt x="1812750" y="1728591"/>
                      <a:pt x="1856390" y="1754254"/>
                      <a:pt x="1894897" y="1754254"/>
                    </a:cubicBezTo>
                    <a:cubicBezTo>
                      <a:pt x="1933403" y="1754254"/>
                      <a:pt x="1966775" y="1728591"/>
                      <a:pt x="1998864" y="1690097"/>
                    </a:cubicBezTo>
                    <a:cubicBezTo>
                      <a:pt x="2030953" y="1651603"/>
                      <a:pt x="2061758" y="1600278"/>
                      <a:pt x="2084862" y="1551518"/>
                    </a:cubicBezTo>
                    <a:cubicBezTo>
                      <a:pt x="2107965" y="1501476"/>
                      <a:pt x="2125935" y="1455283"/>
                      <a:pt x="2164441" y="1439886"/>
                    </a:cubicBezTo>
                    <a:cubicBezTo>
                      <a:pt x="2202948" y="1424488"/>
                      <a:pt x="2261991" y="1442452"/>
                      <a:pt x="2312049" y="1465548"/>
                    </a:cubicBezTo>
                    <a:cubicBezTo>
                      <a:pt x="2360824" y="1488645"/>
                      <a:pt x="2399330" y="1519440"/>
                      <a:pt x="2448105" y="1548952"/>
                    </a:cubicBezTo>
                    <a:cubicBezTo>
                      <a:pt x="2498163" y="1578464"/>
                      <a:pt x="2557206" y="1609259"/>
                      <a:pt x="2613682" y="1634922"/>
                    </a:cubicBezTo>
                    <a:cubicBezTo>
                      <a:pt x="2668875" y="1660585"/>
                      <a:pt x="2720217" y="1681115"/>
                      <a:pt x="2758723" y="1674699"/>
                    </a:cubicBezTo>
                    <a:cubicBezTo>
                      <a:pt x="2797229" y="1668284"/>
                      <a:pt x="2822900" y="1634922"/>
                      <a:pt x="2861406" y="1593862"/>
                    </a:cubicBezTo>
                    <a:cubicBezTo>
                      <a:pt x="2899913" y="1552802"/>
                      <a:pt x="2951255" y="1506609"/>
                      <a:pt x="2989761" y="1452717"/>
                    </a:cubicBezTo>
                    <a:cubicBezTo>
                      <a:pt x="3028267" y="1398825"/>
                      <a:pt x="3053938" y="1339801"/>
                      <a:pt x="3066774" y="1282060"/>
                    </a:cubicBezTo>
                    <a:cubicBezTo>
                      <a:pt x="3079609" y="1224319"/>
                      <a:pt x="3079609" y="1167861"/>
                      <a:pt x="3102713" y="1121668"/>
                    </a:cubicBezTo>
                    <a:cubicBezTo>
                      <a:pt x="3127100" y="1074192"/>
                      <a:pt x="3173308" y="1035698"/>
                      <a:pt x="3227217" y="1016451"/>
                    </a:cubicBezTo>
                    <a:cubicBezTo>
                      <a:pt x="3281126" y="997204"/>
                      <a:pt x="3340169" y="997204"/>
                      <a:pt x="3397928" y="1001053"/>
                    </a:cubicBezTo>
                    <a:cubicBezTo>
                      <a:pt x="3455688" y="1006186"/>
                      <a:pt x="3512164" y="1013885"/>
                      <a:pt x="3554521" y="993354"/>
                    </a:cubicBezTo>
                    <a:cubicBezTo>
                      <a:pt x="3596878" y="971541"/>
                      <a:pt x="3627683" y="920216"/>
                      <a:pt x="3672607" y="900969"/>
                    </a:cubicBezTo>
                    <a:cubicBezTo>
                      <a:pt x="3717531" y="881722"/>
                      <a:pt x="3776574" y="894553"/>
                      <a:pt x="3827916" y="913800"/>
                    </a:cubicBezTo>
                    <a:cubicBezTo>
                      <a:pt x="3879258" y="933047"/>
                      <a:pt x="3922899" y="958710"/>
                      <a:pt x="3962688" y="990788"/>
                    </a:cubicBezTo>
                    <a:cubicBezTo>
                      <a:pt x="4003762" y="1022867"/>
                      <a:pt x="4042268" y="1061361"/>
                      <a:pt x="4102595" y="1102421"/>
                    </a:cubicBezTo>
                    <a:cubicBezTo>
                      <a:pt x="4161638" y="1142198"/>
                      <a:pt x="4243785" y="1185825"/>
                      <a:pt x="4301544" y="1225602"/>
                    </a:cubicBezTo>
                    <a:cubicBezTo>
                      <a:pt x="4359304" y="1266662"/>
                      <a:pt x="4392676" y="1305156"/>
                      <a:pt x="4405511" y="1347500"/>
                    </a:cubicBezTo>
                    <a:cubicBezTo>
                      <a:pt x="4418347" y="1391126"/>
                      <a:pt x="4410646" y="1437319"/>
                      <a:pt x="4375990" y="1471964"/>
                    </a:cubicBezTo>
                    <a:cubicBezTo>
                      <a:pt x="4341334" y="1506609"/>
                      <a:pt x="4282291" y="1527139"/>
                      <a:pt x="4228382" y="1555368"/>
                    </a:cubicBezTo>
                    <a:cubicBezTo>
                      <a:pt x="4174473" y="1583597"/>
                      <a:pt x="4128266" y="1616958"/>
                      <a:pt x="4121848" y="1658019"/>
                    </a:cubicBezTo>
                    <a:cubicBezTo>
                      <a:pt x="4115430" y="1699079"/>
                      <a:pt x="4148802" y="1745272"/>
                      <a:pt x="4180891" y="1805579"/>
                    </a:cubicBezTo>
                    <a:cubicBezTo>
                      <a:pt x="4212980" y="1865887"/>
                      <a:pt x="4243785" y="1937742"/>
                      <a:pt x="4282291" y="2001899"/>
                    </a:cubicBezTo>
                    <a:cubicBezTo>
                      <a:pt x="4320798" y="2066056"/>
                      <a:pt x="4367005" y="2122514"/>
                      <a:pt x="4392676" y="2181538"/>
                    </a:cubicBezTo>
                    <a:cubicBezTo>
                      <a:pt x="4418347" y="2241845"/>
                      <a:pt x="4423481" y="2306002"/>
                      <a:pt x="4446585" y="2354761"/>
                    </a:cubicBezTo>
                    <a:cubicBezTo>
                      <a:pt x="4469689" y="2404804"/>
                      <a:pt x="4513329" y="2438165"/>
                      <a:pt x="4551836" y="2475376"/>
                    </a:cubicBezTo>
                    <a:cubicBezTo>
                      <a:pt x="4590342" y="2511304"/>
                      <a:pt x="4623714" y="2549798"/>
                      <a:pt x="4658370" y="2597274"/>
                    </a:cubicBezTo>
                    <a:cubicBezTo>
                      <a:pt x="4693026" y="2643467"/>
                      <a:pt x="4726398" y="2699925"/>
                      <a:pt x="4757203" y="2739702"/>
                    </a:cubicBezTo>
                    <a:cubicBezTo>
                      <a:pt x="4786724" y="2780762"/>
                      <a:pt x="4812395" y="2806425"/>
                      <a:pt x="4853469" y="2821823"/>
                    </a:cubicBezTo>
                    <a:cubicBezTo>
                      <a:pt x="4893259" y="2835937"/>
                      <a:pt x="4949735" y="2841070"/>
                      <a:pt x="4995942" y="2851335"/>
                    </a:cubicBezTo>
                    <a:cubicBezTo>
                      <a:pt x="5043433" y="2861600"/>
                      <a:pt x="5081940" y="2879564"/>
                      <a:pt x="5114028" y="2915491"/>
                    </a:cubicBezTo>
                    <a:cubicBezTo>
                      <a:pt x="5146117" y="2951419"/>
                      <a:pt x="5171788" y="3007877"/>
                      <a:pt x="5214145" y="3060486"/>
                    </a:cubicBezTo>
                    <a:cubicBezTo>
                      <a:pt x="5257786" y="3114377"/>
                      <a:pt x="5316828" y="3165703"/>
                      <a:pt x="5366887" y="3201631"/>
                    </a:cubicBezTo>
                    <a:cubicBezTo>
                      <a:pt x="5415662" y="3238842"/>
                      <a:pt x="5454168" y="3259372"/>
                      <a:pt x="5470854" y="3309414"/>
                    </a:cubicBezTo>
                    <a:cubicBezTo>
                      <a:pt x="5488824" y="3358173"/>
                      <a:pt x="5483689" y="3435161"/>
                      <a:pt x="5460586" y="3490336"/>
                    </a:cubicBezTo>
                    <a:cubicBezTo>
                      <a:pt x="5437482" y="3546794"/>
                      <a:pt x="5393841" y="3580155"/>
                      <a:pt x="5347634" y="3634047"/>
                    </a:cubicBezTo>
                    <a:cubicBezTo>
                      <a:pt x="5300143" y="3687939"/>
                      <a:pt x="5248801" y="3759794"/>
                      <a:pt x="5264203" y="3804704"/>
                    </a:cubicBezTo>
                    <a:cubicBezTo>
                      <a:pt x="5278322" y="3849614"/>
                      <a:pt x="5360469" y="3867578"/>
                      <a:pt x="5402826" y="3848331"/>
                    </a:cubicBezTo>
                    <a:cubicBezTo>
                      <a:pt x="5445183" y="3829084"/>
                      <a:pt x="5450317" y="3772626"/>
                      <a:pt x="5469571" y="3727716"/>
                    </a:cubicBezTo>
                    <a:cubicBezTo>
                      <a:pt x="5488824" y="3682806"/>
                      <a:pt x="5522196" y="3649445"/>
                      <a:pt x="5576105" y="3636614"/>
                    </a:cubicBezTo>
                    <a:cubicBezTo>
                      <a:pt x="5630014" y="3623782"/>
                      <a:pt x="5701892" y="3631481"/>
                      <a:pt x="5746816" y="3610951"/>
                    </a:cubicBezTo>
                    <a:cubicBezTo>
                      <a:pt x="5791740" y="3589138"/>
                      <a:pt x="5809710" y="3537812"/>
                      <a:pt x="5848216" y="3515999"/>
                    </a:cubicBezTo>
                    <a:cubicBezTo>
                      <a:pt x="5886723" y="3495469"/>
                      <a:pt x="5945766" y="3503167"/>
                      <a:pt x="5990690" y="3528830"/>
                    </a:cubicBezTo>
                    <a:cubicBezTo>
                      <a:pt x="6035614" y="3554493"/>
                      <a:pt x="6066419" y="3598120"/>
                      <a:pt x="6085672" y="3650728"/>
                    </a:cubicBezTo>
                    <a:cubicBezTo>
                      <a:pt x="6104926" y="3704620"/>
                      <a:pt x="6112626" y="3768777"/>
                      <a:pt x="6143432" y="3826518"/>
                    </a:cubicBezTo>
                    <a:cubicBezTo>
                      <a:pt x="6172953" y="3884259"/>
                      <a:pt x="6224295" y="3935584"/>
                      <a:pt x="6266652" y="3970229"/>
                    </a:cubicBezTo>
                    <a:cubicBezTo>
                      <a:pt x="6310293" y="4003590"/>
                      <a:pt x="6343665" y="4021554"/>
                      <a:pt x="6375753" y="4018988"/>
                    </a:cubicBezTo>
                    <a:cubicBezTo>
                      <a:pt x="6407842" y="4016422"/>
                      <a:pt x="6438647" y="3995892"/>
                      <a:pt x="6472019" y="4008723"/>
                    </a:cubicBezTo>
                    <a:cubicBezTo>
                      <a:pt x="6506675" y="4021554"/>
                      <a:pt x="6545181" y="4067747"/>
                      <a:pt x="6570852" y="4124205"/>
                    </a:cubicBezTo>
                    <a:cubicBezTo>
                      <a:pt x="6596523" y="4179380"/>
                      <a:pt x="6609359" y="4243537"/>
                      <a:pt x="6624761" y="4297429"/>
                    </a:cubicBezTo>
                    <a:cubicBezTo>
                      <a:pt x="6638880" y="4350037"/>
                      <a:pt x="6656850" y="4393664"/>
                      <a:pt x="6690222" y="4420609"/>
                    </a:cubicBezTo>
                    <a:cubicBezTo>
                      <a:pt x="6724878" y="4448838"/>
                      <a:pt x="6776220" y="4461670"/>
                      <a:pt x="6798040" y="4439856"/>
                    </a:cubicBezTo>
                    <a:cubicBezTo>
                      <a:pt x="6818576" y="4419327"/>
                      <a:pt x="6810875" y="4362868"/>
                      <a:pt x="6792905" y="4307694"/>
                    </a:cubicBezTo>
                    <a:cubicBezTo>
                      <a:pt x="6776220" y="4252519"/>
                      <a:pt x="6750549" y="4196061"/>
                      <a:pt x="6747981" y="4140886"/>
                    </a:cubicBezTo>
                    <a:cubicBezTo>
                      <a:pt x="6746698" y="4085711"/>
                      <a:pt x="6767235" y="4029253"/>
                      <a:pt x="6760817" y="3983060"/>
                    </a:cubicBezTo>
                    <a:cubicBezTo>
                      <a:pt x="6754399" y="3935584"/>
                      <a:pt x="6721027" y="3897090"/>
                      <a:pt x="6669685" y="3868861"/>
                    </a:cubicBezTo>
                    <a:cubicBezTo>
                      <a:pt x="6618344" y="3841915"/>
                      <a:pt x="6549032" y="3823951"/>
                      <a:pt x="6496407" y="3791873"/>
                    </a:cubicBezTo>
                    <a:cubicBezTo>
                      <a:pt x="6442498" y="3759794"/>
                      <a:pt x="6403991" y="3713602"/>
                      <a:pt x="6369336" y="3663559"/>
                    </a:cubicBezTo>
                    <a:cubicBezTo>
                      <a:pt x="6335964" y="3614800"/>
                      <a:pt x="6305158" y="3563475"/>
                      <a:pt x="6269219" y="3521132"/>
                    </a:cubicBezTo>
                    <a:cubicBezTo>
                      <a:pt x="6233280" y="3477505"/>
                      <a:pt x="6189639" y="3444143"/>
                      <a:pt x="6143432" y="3405649"/>
                    </a:cubicBezTo>
                    <a:cubicBezTo>
                      <a:pt x="6095941" y="3367155"/>
                      <a:pt x="6044599" y="3323528"/>
                      <a:pt x="5993257" y="3285034"/>
                    </a:cubicBezTo>
                    <a:cubicBezTo>
                      <a:pt x="5941915" y="3246540"/>
                      <a:pt x="5890573" y="3213179"/>
                      <a:pt x="5884156" y="3169552"/>
                    </a:cubicBezTo>
                    <a:cubicBezTo>
                      <a:pt x="5877738" y="3127209"/>
                      <a:pt x="5916244" y="3075883"/>
                      <a:pt x="5939348" y="3020709"/>
                    </a:cubicBezTo>
                    <a:cubicBezTo>
                      <a:pt x="5963736" y="2964250"/>
                      <a:pt x="5971437" y="2905227"/>
                      <a:pt x="5986839" y="2848768"/>
                    </a:cubicBezTo>
                    <a:cubicBezTo>
                      <a:pt x="6002242" y="2793594"/>
                      <a:pt x="6022778" y="2742268"/>
                      <a:pt x="6044599" y="2703774"/>
                    </a:cubicBezTo>
                    <a:cubicBezTo>
                      <a:pt x="6066419" y="2665280"/>
                      <a:pt x="6086956" y="2639617"/>
                      <a:pt x="6092090" y="2584443"/>
                    </a:cubicBezTo>
                    <a:cubicBezTo>
                      <a:pt x="6095941" y="2527984"/>
                      <a:pt x="6083105" y="2443298"/>
                      <a:pt x="6083105" y="2379141"/>
                    </a:cubicBezTo>
                    <a:cubicBezTo>
                      <a:pt x="6083105" y="2314984"/>
                      <a:pt x="6095941" y="2271357"/>
                      <a:pt x="6117761" y="2218749"/>
                    </a:cubicBezTo>
                    <a:cubicBezTo>
                      <a:pt x="6138297" y="2164857"/>
                      <a:pt x="6169103" y="2100700"/>
                      <a:pt x="6172953" y="2051941"/>
                    </a:cubicBezTo>
                    <a:cubicBezTo>
                      <a:pt x="6176804" y="2001899"/>
                      <a:pt x="6156267" y="1968537"/>
                      <a:pt x="6172953" y="1930043"/>
                    </a:cubicBezTo>
                    <a:cubicBezTo>
                      <a:pt x="6189639" y="1891549"/>
                      <a:pt x="6246115" y="1847923"/>
                      <a:pt x="6273070" y="1801730"/>
                    </a:cubicBezTo>
                    <a:cubicBezTo>
                      <a:pt x="6301308" y="1754254"/>
                      <a:pt x="6301308" y="1702928"/>
                      <a:pt x="6310293" y="1651603"/>
                    </a:cubicBezTo>
                    <a:cubicBezTo>
                      <a:pt x="6317994" y="1600278"/>
                      <a:pt x="6335964" y="1548952"/>
                      <a:pt x="6323128" y="1491211"/>
                    </a:cubicBezTo>
                    <a:cubicBezTo>
                      <a:pt x="6310293" y="1433470"/>
                      <a:pt x="6266652" y="1369313"/>
                      <a:pt x="6246115" y="1321837"/>
                    </a:cubicBezTo>
                    <a:cubicBezTo>
                      <a:pt x="6224295" y="1275644"/>
                      <a:pt x="6224295" y="1244849"/>
                      <a:pt x="6207609" y="1215337"/>
                    </a:cubicBezTo>
                    <a:cubicBezTo>
                      <a:pt x="6189639" y="1185825"/>
                      <a:pt x="6156267" y="1155030"/>
                      <a:pt x="6140865" y="1093439"/>
                    </a:cubicBezTo>
                    <a:cubicBezTo>
                      <a:pt x="6125462" y="1031848"/>
                      <a:pt x="6130596" y="936897"/>
                      <a:pt x="6143432" y="871457"/>
                    </a:cubicBezTo>
                    <a:cubicBezTo>
                      <a:pt x="6156267" y="804734"/>
                      <a:pt x="6176804" y="766239"/>
                      <a:pt x="6202475" y="721330"/>
                    </a:cubicBezTo>
                    <a:cubicBezTo>
                      <a:pt x="6228146" y="676420"/>
                      <a:pt x="6258951" y="625095"/>
                      <a:pt x="6269219" y="580185"/>
                    </a:cubicBezTo>
                    <a:cubicBezTo>
                      <a:pt x="6279487" y="535275"/>
                      <a:pt x="6271786" y="496781"/>
                      <a:pt x="6303875" y="454438"/>
                    </a:cubicBezTo>
                    <a:cubicBezTo>
                      <a:pt x="6335964" y="410811"/>
                      <a:pt x="6407842" y="364618"/>
                      <a:pt x="6465601" y="342805"/>
                    </a:cubicBezTo>
                    <a:cubicBezTo>
                      <a:pt x="6523361" y="320992"/>
                      <a:pt x="6567002" y="326124"/>
                      <a:pt x="6618344" y="314576"/>
                    </a:cubicBezTo>
                    <a:cubicBezTo>
                      <a:pt x="6669685" y="304311"/>
                      <a:pt x="6728728" y="278648"/>
                      <a:pt x="6778787" y="295329"/>
                    </a:cubicBezTo>
                    <a:cubicBezTo>
                      <a:pt x="6827561" y="313293"/>
                      <a:pt x="6866068" y="372317"/>
                      <a:pt x="6923827" y="397980"/>
                    </a:cubicBezTo>
                    <a:cubicBezTo>
                      <a:pt x="6981587" y="423642"/>
                      <a:pt x="7058599" y="415943"/>
                      <a:pt x="7122777" y="417227"/>
                    </a:cubicBezTo>
                    <a:cubicBezTo>
                      <a:pt x="7186954" y="419793"/>
                      <a:pt x="7238296" y="432624"/>
                      <a:pt x="7298623" y="435190"/>
                    </a:cubicBezTo>
                    <a:cubicBezTo>
                      <a:pt x="7357665" y="436474"/>
                      <a:pt x="7426977" y="428775"/>
                      <a:pt x="7482169" y="413377"/>
                    </a:cubicBezTo>
                    <a:cubicBezTo>
                      <a:pt x="7537362" y="397980"/>
                      <a:pt x="7581003" y="377449"/>
                      <a:pt x="7616942" y="340239"/>
                    </a:cubicBezTo>
                    <a:cubicBezTo>
                      <a:pt x="7652881" y="304311"/>
                      <a:pt x="7683686" y="252985"/>
                      <a:pt x="7741446" y="223473"/>
                    </a:cubicBezTo>
                    <a:cubicBezTo>
                      <a:pt x="7799205" y="192678"/>
                      <a:pt x="7883919" y="184979"/>
                      <a:pt x="7950663" y="169581"/>
                    </a:cubicBezTo>
                    <a:cubicBezTo>
                      <a:pt x="8017408" y="154184"/>
                      <a:pt x="8063615" y="133654"/>
                      <a:pt x="8114957" y="115690"/>
                    </a:cubicBezTo>
                    <a:cubicBezTo>
                      <a:pt x="8166299" y="99009"/>
                      <a:pt x="8222775" y="86178"/>
                      <a:pt x="8274117" y="66931"/>
                    </a:cubicBezTo>
                    <a:cubicBezTo>
                      <a:pt x="8325459" y="47684"/>
                      <a:pt x="8371666" y="22021"/>
                      <a:pt x="8396053" y="9190"/>
                    </a:cubicBezTo>
                    <a:cubicBezTo>
                      <a:pt x="8419157" y="-3642"/>
                      <a:pt x="8419157" y="-3642"/>
                      <a:pt x="8434560" y="13039"/>
                    </a:cubicBezTo>
                    <a:cubicBezTo>
                      <a:pt x="8448679" y="31003"/>
                      <a:pt x="8479484" y="64364"/>
                      <a:pt x="8515423" y="102858"/>
                    </a:cubicBezTo>
                    <a:moveTo>
                      <a:pt x="4780307" y="541691"/>
                    </a:moveTo>
                    <a:cubicBezTo>
                      <a:pt x="4786724" y="595582"/>
                      <a:pt x="4786724" y="628944"/>
                      <a:pt x="4757203" y="670004"/>
                    </a:cubicBezTo>
                    <a:cubicBezTo>
                      <a:pt x="4726398" y="711065"/>
                      <a:pt x="4667355" y="757258"/>
                      <a:pt x="4619864" y="791902"/>
                    </a:cubicBezTo>
                    <a:cubicBezTo>
                      <a:pt x="4572372" y="826547"/>
                      <a:pt x="4539000" y="847077"/>
                      <a:pt x="4514613" y="879155"/>
                    </a:cubicBezTo>
                    <a:cubicBezTo>
                      <a:pt x="4491509" y="911234"/>
                      <a:pt x="4478674" y="954860"/>
                      <a:pt x="4468405" y="994638"/>
                    </a:cubicBezTo>
                    <a:cubicBezTo>
                      <a:pt x="4456853" y="1035698"/>
                      <a:pt x="4449152" y="1074192"/>
                      <a:pt x="4463271" y="1134499"/>
                    </a:cubicBezTo>
                    <a:cubicBezTo>
                      <a:pt x="4478674" y="1193524"/>
                      <a:pt x="4517180" y="1275644"/>
                      <a:pt x="4551836" y="1328253"/>
                    </a:cubicBezTo>
                    <a:cubicBezTo>
                      <a:pt x="4585208" y="1382145"/>
                      <a:pt x="4616013" y="1407807"/>
                      <a:pt x="4610879" y="1446301"/>
                    </a:cubicBezTo>
                    <a:cubicBezTo>
                      <a:pt x="4607028" y="1484795"/>
                      <a:pt x="4568522" y="1536121"/>
                      <a:pt x="4539000" y="1593862"/>
                    </a:cubicBezTo>
                    <a:cubicBezTo>
                      <a:pt x="4508195" y="1651603"/>
                      <a:pt x="4487659" y="1715760"/>
                      <a:pt x="4455570" y="1769651"/>
                    </a:cubicBezTo>
                    <a:cubicBezTo>
                      <a:pt x="4423481" y="1822260"/>
                      <a:pt x="4379840" y="1865887"/>
                      <a:pt x="4373423" y="1908230"/>
                    </a:cubicBezTo>
                    <a:cubicBezTo>
                      <a:pt x="4367005" y="1950574"/>
                      <a:pt x="4397810" y="1994200"/>
                      <a:pt x="4427332" y="2027562"/>
                    </a:cubicBezTo>
                    <a:cubicBezTo>
                      <a:pt x="4456853" y="2062206"/>
                      <a:pt x="4487659" y="2087869"/>
                      <a:pt x="4504344" y="2148176"/>
                    </a:cubicBezTo>
                    <a:cubicBezTo>
                      <a:pt x="4521030" y="2207201"/>
                      <a:pt x="4526165" y="2302153"/>
                      <a:pt x="4553119" y="2353478"/>
                    </a:cubicBezTo>
                    <a:cubicBezTo>
                      <a:pt x="4581357" y="2404804"/>
                      <a:pt x="4632699" y="2412502"/>
                      <a:pt x="4667355" y="2444581"/>
                    </a:cubicBezTo>
                    <a:cubicBezTo>
                      <a:pt x="4700727" y="2476659"/>
                      <a:pt x="4718697" y="2533117"/>
                      <a:pt x="4750785" y="2569045"/>
                    </a:cubicBezTo>
                    <a:cubicBezTo>
                      <a:pt x="4782874" y="2604973"/>
                      <a:pt x="4829081" y="2622937"/>
                      <a:pt x="4872722" y="2649882"/>
                    </a:cubicBezTo>
                    <a:cubicBezTo>
                      <a:pt x="4915079" y="2678111"/>
                      <a:pt x="4953585" y="2716605"/>
                      <a:pt x="4995942" y="2732003"/>
                    </a:cubicBezTo>
                    <a:cubicBezTo>
                      <a:pt x="5039583" y="2746117"/>
                      <a:pt x="5085790" y="2738419"/>
                      <a:pt x="5129431" y="2757666"/>
                    </a:cubicBezTo>
                    <a:cubicBezTo>
                      <a:pt x="5171788" y="2776913"/>
                      <a:pt x="5210294" y="2823106"/>
                      <a:pt x="5251368" y="2864166"/>
                    </a:cubicBezTo>
                    <a:cubicBezTo>
                      <a:pt x="5291158" y="2905227"/>
                      <a:pt x="5334798" y="2938588"/>
                      <a:pt x="5379722" y="2932172"/>
                    </a:cubicBezTo>
                    <a:cubicBezTo>
                      <a:pt x="5424647" y="2925756"/>
                      <a:pt x="5470854" y="2879564"/>
                      <a:pt x="5496525" y="2832088"/>
                    </a:cubicBezTo>
                    <a:cubicBezTo>
                      <a:pt x="5522196" y="2784612"/>
                      <a:pt x="5527330" y="2738419"/>
                      <a:pt x="5524763" y="2684527"/>
                    </a:cubicBezTo>
                    <a:cubicBezTo>
                      <a:pt x="5522196" y="2630635"/>
                      <a:pt x="5514495" y="2571611"/>
                      <a:pt x="5544016" y="2536967"/>
                    </a:cubicBezTo>
                    <a:cubicBezTo>
                      <a:pt x="5573537" y="2502322"/>
                      <a:pt x="5642849" y="2494623"/>
                      <a:pt x="5691624" y="2466394"/>
                    </a:cubicBezTo>
                    <a:cubicBezTo>
                      <a:pt x="5740398" y="2438165"/>
                      <a:pt x="5771204" y="2391972"/>
                      <a:pt x="5777621" y="2338081"/>
                    </a:cubicBezTo>
                    <a:cubicBezTo>
                      <a:pt x="5784039" y="2284189"/>
                      <a:pt x="5766069" y="2225165"/>
                      <a:pt x="5745533" y="2167423"/>
                    </a:cubicBezTo>
                    <a:cubicBezTo>
                      <a:pt x="5723712" y="2109682"/>
                      <a:pt x="5698042" y="2053224"/>
                      <a:pt x="5704459" y="2001899"/>
                    </a:cubicBezTo>
                    <a:cubicBezTo>
                      <a:pt x="5710877" y="1950574"/>
                      <a:pt x="5749383" y="1904381"/>
                      <a:pt x="5768637" y="1853055"/>
                    </a:cubicBezTo>
                    <a:cubicBezTo>
                      <a:pt x="5787890" y="1801730"/>
                      <a:pt x="5787890" y="1745272"/>
                      <a:pt x="5791740" y="1690097"/>
                    </a:cubicBezTo>
                    <a:cubicBezTo>
                      <a:pt x="5796875" y="1634922"/>
                      <a:pt x="5804576" y="1578464"/>
                      <a:pt x="5803292" y="1514308"/>
                    </a:cubicBezTo>
                    <a:cubicBezTo>
                      <a:pt x="5800725" y="1450151"/>
                      <a:pt x="5787890" y="1378295"/>
                      <a:pt x="5787890" y="1315422"/>
                    </a:cubicBezTo>
                    <a:cubicBezTo>
                      <a:pt x="5787890" y="1253831"/>
                      <a:pt x="5800725" y="1202506"/>
                      <a:pt x="5778905" y="1155030"/>
                    </a:cubicBezTo>
                    <a:cubicBezTo>
                      <a:pt x="5758368" y="1108837"/>
                      <a:pt x="5701892" y="1065210"/>
                      <a:pt x="5662102" y="1020300"/>
                    </a:cubicBezTo>
                    <a:cubicBezTo>
                      <a:pt x="5621029" y="975391"/>
                      <a:pt x="5595358" y="929198"/>
                      <a:pt x="5582522" y="872740"/>
                    </a:cubicBezTo>
                    <a:cubicBezTo>
                      <a:pt x="5569687" y="817565"/>
                      <a:pt x="5569687" y="753408"/>
                      <a:pt x="5550434" y="686685"/>
                    </a:cubicBezTo>
                    <a:cubicBezTo>
                      <a:pt x="5531181" y="621245"/>
                      <a:pt x="5492674" y="551956"/>
                      <a:pt x="5443900" y="528859"/>
                    </a:cubicBezTo>
                    <a:cubicBezTo>
                      <a:pt x="5393841" y="505763"/>
                      <a:pt x="5334798" y="526293"/>
                      <a:pt x="5280889" y="522444"/>
                    </a:cubicBezTo>
                    <a:cubicBezTo>
                      <a:pt x="5226980" y="518594"/>
                      <a:pt x="5180773" y="487799"/>
                      <a:pt x="5133282" y="448022"/>
                    </a:cubicBezTo>
                    <a:cubicBezTo>
                      <a:pt x="5085790" y="406962"/>
                      <a:pt x="5039583" y="355636"/>
                      <a:pt x="4979256" y="332540"/>
                    </a:cubicBezTo>
                    <a:cubicBezTo>
                      <a:pt x="4918929" y="308160"/>
                      <a:pt x="4847051" y="313293"/>
                      <a:pt x="4805978" y="319708"/>
                    </a:cubicBezTo>
                    <a:cubicBezTo>
                      <a:pt x="4764904" y="326124"/>
                      <a:pt x="4757203" y="333823"/>
                      <a:pt x="4758486" y="374883"/>
                    </a:cubicBezTo>
                    <a:cubicBezTo>
                      <a:pt x="4761054" y="415943"/>
                      <a:pt x="4773889" y="487799"/>
                      <a:pt x="4780307" y="541691"/>
                    </a:cubicBezTo>
                    <a:moveTo>
                      <a:pt x="11439339" y="1899248"/>
                    </a:moveTo>
                    <a:cubicBezTo>
                      <a:pt x="11439339" y="1933893"/>
                      <a:pt x="11405967" y="1972387"/>
                      <a:pt x="11368744" y="2001899"/>
                    </a:cubicBezTo>
                    <a:cubicBezTo>
                      <a:pt x="11332805" y="2032694"/>
                      <a:pt x="11294298" y="2053224"/>
                      <a:pt x="11272478" y="2033977"/>
                    </a:cubicBezTo>
                    <a:cubicBezTo>
                      <a:pt x="11251942" y="2014730"/>
                      <a:pt x="11246807" y="1955706"/>
                      <a:pt x="11266060" y="1910796"/>
                    </a:cubicBezTo>
                    <a:cubicBezTo>
                      <a:pt x="11285313" y="1865887"/>
                      <a:pt x="11328954" y="1835091"/>
                      <a:pt x="11367461" y="1835091"/>
                    </a:cubicBezTo>
                    <a:cubicBezTo>
                      <a:pt x="11405967" y="1835091"/>
                      <a:pt x="11439339" y="1865887"/>
                      <a:pt x="11439339" y="1899248"/>
                    </a:cubicBezTo>
                    <a:moveTo>
                      <a:pt x="7347397" y="2430466"/>
                    </a:moveTo>
                    <a:cubicBezTo>
                      <a:pt x="7353815" y="2468960"/>
                      <a:pt x="7328144" y="2527984"/>
                      <a:pt x="7289638" y="2540816"/>
                    </a:cubicBezTo>
                    <a:cubicBezTo>
                      <a:pt x="7251131" y="2553647"/>
                      <a:pt x="7199789" y="2520286"/>
                      <a:pt x="7193372" y="2498472"/>
                    </a:cubicBezTo>
                    <a:cubicBezTo>
                      <a:pt x="7186954" y="2476659"/>
                      <a:pt x="7225460" y="2468960"/>
                      <a:pt x="7244714" y="2447147"/>
                    </a:cubicBezTo>
                    <a:cubicBezTo>
                      <a:pt x="7263967" y="2425334"/>
                      <a:pt x="7263967" y="2391972"/>
                      <a:pt x="7283220" y="2382990"/>
                    </a:cubicBezTo>
                    <a:cubicBezTo>
                      <a:pt x="7302473" y="2374008"/>
                      <a:pt x="7340979" y="2391972"/>
                      <a:pt x="7347397" y="2430466"/>
                    </a:cubicBezTo>
                    <a:moveTo>
                      <a:pt x="6798040" y="3175968"/>
                    </a:moveTo>
                    <a:cubicBezTo>
                      <a:pt x="6810875" y="3200348"/>
                      <a:pt x="6780070" y="3233709"/>
                      <a:pt x="6721027" y="3259372"/>
                    </a:cubicBezTo>
                    <a:cubicBezTo>
                      <a:pt x="6660700" y="3285034"/>
                      <a:pt x="6570852" y="3302999"/>
                      <a:pt x="6538764" y="3287601"/>
                    </a:cubicBezTo>
                    <a:cubicBezTo>
                      <a:pt x="6506675" y="3272203"/>
                      <a:pt x="6532346" y="3226010"/>
                      <a:pt x="6564435" y="3193932"/>
                    </a:cubicBezTo>
                    <a:cubicBezTo>
                      <a:pt x="6596523" y="3161854"/>
                      <a:pt x="6635030" y="3143889"/>
                      <a:pt x="6682521" y="3142607"/>
                    </a:cubicBezTo>
                    <a:cubicBezTo>
                      <a:pt x="6728728" y="3140040"/>
                      <a:pt x="6785204" y="3152872"/>
                      <a:pt x="6798040" y="3175968"/>
                    </a:cubicBezTo>
                    <a:moveTo>
                      <a:pt x="9533274" y="4457821"/>
                    </a:moveTo>
                    <a:cubicBezTo>
                      <a:pt x="9587183" y="4491182"/>
                      <a:pt x="9638525" y="4560471"/>
                      <a:pt x="9692434" y="4589983"/>
                    </a:cubicBezTo>
                    <a:cubicBezTo>
                      <a:pt x="9745059" y="4619495"/>
                      <a:pt x="9801535" y="4611797"/>
                      <a:pt x="9850310" y="4598965"/>
                    </a:cubicBezTo>
                    <a:cubicBezTo>
                      <a:pt x="9899085" y="4586134"/>
                      <a:pt x="9942725" y="4568170"/>
                      <a:pt x="9991500" y="4573303"/>
                    </a:cubicBezTo>
                    <a:cubicBezTo>
                      <a:pt x="10040275" y="4577152"/>
                      <a:pt x="10096751" y="4602815"/>
                      <a:pt x="10155794" y="4619495"/>
                    </a:cubicBezTo>
                    <a:cubicBezTo>
                      <a:pt x="10216120" y="4637460"/>
                      <a:pt x="10280298" y="4645158"/>
                      <a:pt x="10314954" y="4686219"/>
                    </a:cubicBezTo>
                    <a:cubicBezTo>
                      <a:pt x="10348325" y="4727279"/>
                      <a:pt x="10353460" y="4799134"/>
                      <a:pt x="10331640" y="4856875"/>
                    </a:cubicBezTo>
                    <a:cubicBezTo>
                      <a:pt x="10309819" y="4914616"/>
                      <a:pt x="10263612" y="4958243"/>
                      <a:pt x="10205852" y="4977490"/>
                    </a:cubicBezTo>
                    <a:cubicBezTo>
                      <a:pt x="10148093" y="4996737"/>
                      <a:pt x="10078781" y="4991605"/>
                      <a:pt x="10023589" y="4990322"/>
                    </a:cubicBezTo>
                    <a:cubicBezTo>
                      <a:pt x="9968396" y="4987755"/>
                      <a:pt x="9924756" y="4987755"/>
                      <a:pt x="9882399" y="4987755"/>
                    </a:cubicBezTo>
                    <a:cubicBezTo>
                      <a:pt x="9840042" y="4987755"/>
                      <a:pt x="9796401" y="4987755"/>
                      <a:pt x="9741209" y="4987755"/>
                    </a:cubicBezTo>
                    <a:cubicBezTo>
                      <a:pt x="9686016" y="4987755"/>
                      <a:pt x="9616705" y="4987755"/>
                      <a:pt x="9567930" y="4971075"/>
                    </a:cubicBezTo>
                    <a:cubicBezTo>
                      <a:pt x="9519156" y="4953111"/>
                      <a:pt x="9488350" y="4919749"/>
                      <a:pt x="9452411" y="4900502"/>
                    </a:cubicBezTo>
                    <a:cubicBezTo>
                      <a:pt x="9416472" y="4881255"/>
                      <a:pt x="9372831" y="4876122"/>
                      <a:pt x="9336892" y="4853026"/>
                    </a:cubicBezTo>
                    <a:cubicBezTo>
                      <a:pt x="9300953" y="4829930"/>
                      <a:pt x="9270147" y="4786303"/>
                      <a:pt x="9217522" y="4763207"/>
                    </a:cubicBezTo>
                    <a:cubicBezTo>
                      <a:pt x="9163613" y="4740110"/>
                      <a:pt x="9086601" y="4734978"/>
                      <a:pt x="9028841" y="4715730"/>
                    </a:cubicBezTo>
                    <a:cubicBezTo>
                      <a:pt x="8971082" y="4696483"/>
                      <a:pt x="8932575" y="4663122"/>
                      <a:pt x="8935142" y="4628477"/>
                    </a:cubicBezTo>
                    <a:cubicBezTo>
                      <a:pt x="8936426" y="4593833"/>
                      <a:pt x="8980067" y="4560471"/>
                      <a:pt x="9032692" y="4542507"/>
                    </a:cubicBezTo>
                    <a:cubicBezTo>
                      <a:pt x="9086601" y="4525827"/>
                      <a:pt x="9150778" y="4525827"/>
                      <a:pt x="9208537" y="4509146"/>
                    </a:cubicBezTo>
                    <a:cubicBezTo>
                      <a:pt x="9266297" y="4491182"/>
                      <a:pt x="9317639" y="4457821"/>
                      <a:pt x="9343310" y="4439856"/>
                    </a:cubicBezTo>
                    <a:cubicBezTo>
                      <a:pt x="9368981" y="4423176"/>
                      <a:pt x="9368981" y="4423176"/>
                      <a:pt x="9397219" y="4423176"/>
                    </a:cubicBezTo>
                    <a:cubicBezTo>
                      <a:pt x="9424173" y="4423176"/>
                      <a:pt x="9480649" y="4423176"/>
                      <a:pt x="9533274" y="4457821"/>
                    </a:cubicBezTo>
                  </a:path>
                </a:pathLst>
              </a:custGeom>
              <a:solidFill>
                <a:srgbClr val="B4CED9"/>
              </a:solidFill>
              <a:ln w="8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77" name="Contenents">
              <a:extLst>
                <a:ext uri="{FF2B5EF4-FFF2-40B4-BE49-F238E27FC236}">
                  <a16:creationId xmlns:a16="http://schemas.microsoft.com/office/drawing/2014/main" id="{3975B1AD-9DE2-E214-939F-24E1FC3EC53D}"/>
                </a:ext>
              </a:extLst>
            </p:cNvPr>
            <p:cNvGrpSpPr/>
            <p:nvPr/>
          </p:nvGrpSpPr>
          <p:grpSpPr>
            <a:xfrm>
              <a:off x="-2979789" y="184427"/>
              <a:ext cx="12386211" cy="6646641"/>
              <a:chOff x="795798" y="1167653"/>
              <a:chExt cx="12386211" cy="6646641"/>
            </a:xfrm>
          </p:grpSpPr>
          <p:sp>
            <p:nvSpPr>
              <p:cNvPr id="4288" name="teal">
                <a:extLst>
                  <a:ext uri="{FF2B5EF4-FFF2-40B4-BE49-F238E27FC236}">
                    <a16:creationId xmlns:a16="http://schemas.microsoft.com/office/drawing/2014/main" id="{1C999600-A476-264B-972E-76A7D6DCA98A}"/>
                  </a:ext>
                </a:extLst>
              </p:cNvPr>
              <p:cNvSpPr/>
              <p:nvPr/>
            </p:nvSpPr>
            <p:spPr>
              <a:xfrm>
                <a:off x="9344209" y="2245487"/>
                <a:ext cx="3837800" cy="3259164"/>
              </a:xfrm>
              <a:custGeom>
                <a:avLst/>
                <a:gdLst>
                  <a:gd name="connsiteX0" fmla="*/ 3080509 w 3837800"/>
                  <a:gd name="connsiteY0" fmla="*/ 115482 h 3259164"/>
                  <a:gd name="connsiteX1" fmla="*/ 3106180 w 3837800"/>
                  <a:gd name="connsiteY1" fmla="*/ 64157 h 3259164"/>
                  <a:gd name="connsiteX2" fmla="*/ 3144686 w 3837800"/>
                  <a:gd name="connsiteY2" fmla="*/ 38494 h 3259164"/>
                  <a:gd name="connsiteX3" fmla="*/ 3157521 w 3837800"/>
                  <a:gd name="connsiteY3" fmla="*/ 38494 h 3259164"/>
                  <a:gd name="connsiteX4" fmla="*/ 3247370 w 3837800"/>
                  <a:gd name="connsiteY4" fmla="*/ 25663 h 3259164"/>
                  <a:gd name="connsiteX5" fmla="*/ 3247370 w 3837800"/>
                  <a:gd name="connsiteY5" fmla="*/ 12831 h 3259164"/>
                  <a:gd name="connsiteX6" fmla="*/ 3337218 w 3837800"/>
                  <a:gd name="connsiteY6" fmla="*/ 12831 h 3259164"/>
                  <a:gd name="connsiteX7" fmla="*/ 3337218 w 3837800"/>
                  <a:gd name="connsiteY7" fmla="*/ 12831 h 3259164"/>
                  <a:gd name="connsiteX8" fmla="*/ 3401395 w 3837800"/>
                  <a:gd name="connsiteY8" fmla="*/ 0 h 3259164"/>
                  <a:gd name="connsiteX9" fmla="*/ 3427066 w 3837800"/>
                  <a:gd name="connsiteY9" fmla="*/ 12831 h 3259164"/>
                  <a:gd name="connsiteX10" fmla="*/ 3465572 w 3837800"/>
                  <a:gd name="connsiteY10" fmla="*/ 0 h 3259164"/>
                  <a:gd name="connsiteX11" fmla="*/ 3516914 w 3837800"/>
                  <a:gd name="connsiteY11" fmla="*/ 12831 h 3259164"/>
                  <a:gd name="connsiteX12" fmla="*/ 3529749 w 3837800"/>
                  <a:gd name="connsiteY12" fmla="*/ 51325 h 3259164"/>
                  <a:gd name="connsiteX13" fmla="*/ 3504079 w 3837800"/>
                  <a:gd name="connsiteY13" fmla="*/ 102651 h 3259164"/>
                  <a:gd name="connsiteX14" fmla="*/ 3465572 w 3837800"/>
                  <a:gd name="connsiteY14" fmla="*/ 102651 h 3259164"/>
                  <a:gd name="connsiteX15" fmla="*/ 3452737 w 3837800"/>
                  <a:gd name="connsiteY15" fmla="*/ 141145 h 3259164"/>
                  <a:gd name="connsiteX16" fmla="*/ 3388559 w 3837800"/>
                  <a:gd name="connsiteY16" fmla="*/ 153976 h 3259164"/>
                  <a:gd name="connsiteX17" fmla="*/ 3401395 w 3837800"/>
                  <a:gd name="connsiteY17" fmla="*/ 218133 h 3259164"/>
                  <a:gd name="connsiteX18" fmla="*/ 3439901 w 3837800"/>
                  <a:gd name="connsiteY18" fmla="*/ 230964 h 3259164"/>
                  <a:gd name="connsiteX19" fmla="*/ 3465572 w 3837800"/>
                  <a:gd name="connsiteY19" fmla="*/ 282290 h 3259164"/>
                  <a:gd name="connsiteX20" fmla="*/ 3491243 w 3837800"/>
                  <a:gd name="connsiteY20" fmla="*/ 295121 h 3259164"/>
                  <a:gd name="connsiteX21" fmla="*/ 3491243 w 3837800"/>
                  <a:gd name="connsiteY21" fmla="*/ 307953 h 3259164"/>
                  <a:gd name="connsiteX22" fmla="*/ 3504079 w 3837800"/>
                  <a:gd name="connsiteY22" fmla="*/ 359278 h 3259164"/>
                  <a:gd name="connsiteX23" fmla="*/ 3516914 w 3837800"/>
                  <a:gd name="connsiteY23" fmla="*/ 384941 h 3259164"/>
                  <a:gd name="connsiteX24" fmla="*/ 3529749 w 3837800"/>
                  <a:gd name="connsiteY24" fmla="*/ 436266 h 3259164"/>
                  <a:gd name="connsiteX25" fmla="*/ 3529749 w 3837800"/>
                  <a:gd name="connsiteY25" fmla="*/ 449097 h 3259164"/>
                  <a:gd name="connsiteX26" fmla="*/ 3529749 w 3837800"/>
                  <a:gd name="connsiteY26" fmla="*/ 474760 h 3259164"/>
                  <a:gd name="connsiteX27" fmla="*/ 3555420 w 3837800"/>
                  <a:gd name="connsiteY27" fmla="*/ 513254 h 3259164"/>
                  <a:gd name="connsiteX28" fmla="*/ 3555420 w 3837800"/>
                  <a:gd name="connsiteY28" fmla="*/ 551748 h 3259164"/>
                  <a:gd name="connsiteX29" fmla="*/ 3619598 w 3837800"/>
                  <a:gd name="connsiteY29" fmla="*/ 603074 h 3259164"/>
                  <a:gd name="connsiteX30" fmla="*/ 3619598 w 3837800"/>
                  <a:gd name="connsiteY30" fmla="*/ 615905 h 3259164"/>
                  <a:gd name="connsiteX31" fmla="*/ 3632433 w 3837800"/>
                  <a:gd name="connsiteY31" fmla="*/ 692893 h 3259164"/>
                  <a:gd name="connsiteX32" fmla="*/ 3645269 w 3837800"/>
                  <a:gd name="connsiteY32" fmla="*/ 692893 h 3259164"/>
                  <a:gd name="connsiteX33" fmla="*/ 3619598 w 3837800"/>
                  <a:gd name="connsiteY33" fmla="*/ 769881 h 3259164"/>
                  <a:gd name="connsiteX34" fmla="*/ 3632433 w 3837800"/>
                  <a:gd name="connsiteY34" fmla="*/ 782713 h 3259164"/>
                  <a:gd name="connsiteX35" fmla="*/ 3619598 w 3837800"/>
                  <a:gd name="connsiteY35" fmla="*/ 846869 h 3259164"/>
                  <a:gd name="connsiteX36" fmla="*/ 3632433 w 3837800"/>
                  <a:gd name="connsiteY36" fmla="*/ 859701 h 3259164"/>
                  <a:gd name="connsiteX37" fmla="*/ 3632433 w 3837800"/>
                  <a:gd name="connsiteY37" fmla="*/ 859701 h 3259164"/>
                  <a:gd name="connsiteX38" fmla="*/ 3670939 w 3837800"/>
                  <a:gd name="connsiteY38" fmla="*/ 936689 h 3259164"/>
                  <a:gd name="connsiteX39" fmla="*/ 3696610 w 3837800"/>
                  <a:gd name="connsiteY39" fmla="*/ 949520 h 3259164"/>
                  <a:gd name="connsiteX40" fmla="*/ 3722281 w 3837800"/>
                  <a:gd name="connsiteY40" fmla="*/ 1013677 h 3259164"/>
                  <a:gd name="connsiteX41" fmla="*/ 3722281 w 3837800"/>
                  <a:gd name="connsiteY41" fmla="*/ 1039340 h 3259164"/>
                  <a:gd name="connsiteX42" fmla="*/ 3735117 w 3837800"/>
                  <a:gd name="connsiteY42" fmla="*/ 1065002 h 3259164"/>
                  <a:gd name="connsiteX43" fmla="*/ 3786459 w 3837800"/>
                  <a:gd name="connsiteY43" fmla="*/ 1103497 h 3259164"/>
                  <a:gd name="connsiteX44" fmla="*/ 3824965 w 3837800"/>
                  <a:gd name="connsiteY44" fmla="*/ 1154822 h 3259164"/>
                  <a:gd name="connsiteX45" fmla="*/ 3824965 w 3837800"/>
                  <a:gd name="connsiteY45" fmla="*/ 1167653 h 3259164"/>
                  <a:gd name="connsiteX46" fmla="*/ 3837800 w 3837800"/>
                  <a:gd name="connsiteY46" fmla="*/ 1193316 h 3259164"/>
                  <a:gd name="connsiteX47" fmla="*/ 3837800 w 3837800"/>
                  <a:gd name="connsiteY47" fmla="*/ 1257473 h 3259164"/>
                  <a:gd name="connsiteX48" fmla="*/ 3773623 w 3837800"/>
                  <a:gd name="connsiteY48" fmla="*/ 1295967 h 3259164"/>
                  <a:gd name="connsiteX49" fmla="*/ 3773623 w 3837800"/>
                  <a:gd name="connsiteY49" fmla="*/ 1334461 h 3259164"/>
                  <a:gd name="connsiteX50" fmla="*/ 3812129 w 3837800"/>
                  <a:gd name="connsiteY50" fmla="*/ 1385786 h 3259164"/>
                  <a:gd name="connsiteX51" fmla="*/ 3824965 w 3837800"/>
                  <a:gd name="connsiteY51" fmla="*/ 1398618 h 3259164"/>
                  <a:gd name="connsiteX52" fmla="*/ 3824965 w 3837800"/>
                  <a:gd name="connsiteY52" fmla="*/ 1462774 h 3259164"/>
                  <a:gd name="connsiteX53" fmla="*/ 3786459 w 3837800"/>
                  <a:gd name="connsiteY53" fmla="*/ 1514100 h 3259164"/>
                  <a:gd name="connsiteX54" fmla="*/ 3786459 w 3837800"/>
                  <a:gd name="connsiteY54" fmla="*/ 1526931 h 3259164"/>
                  <a:gd name="connsiteX55" fmla="*/ 3735117 w 3837800"/>
                  <a:gd name="connsiteY55" fmla="*/ 1578257 h 3259164"/>
                  <a:gd name="connsiteX56" fmla="*/ 3735117 w 3837800"/>
                  <a:gd name="connsiteY56" fmla="*/ 1591088 h 3259164"/>
                  <a:gd name="connsiteX57" fmla="*/ 3735117 w 3837800"/>
                  <a:gd name="connsiteY57" fmla="*/ 1668076 h 3259164"/>
                  <a:gd name="connsiteX58" fmla="*/ 3696610 w 3837800"/>
                  <a:gd name="connsiteY58" fmla="*/ 1693739 h 3259164"/>
                  <a:gd name="connsiteX59" fmla="*/ 3683775 w 3837800"/>
                  <a:gd name="connsiteY59" fmla="*/ 1732233 h 3259164"/>
                  <a:gd name="connsiteX60" fmla="*/ 3645269 w 3837800"/>
                  <a:gd name="connsiteY60" fmla="*/ 1757896 h 3259164"/>
                  <a:gd name="connsiteX61" fmla="*/ 3619598 w 3837800"/>
                  <a:gd name="connsiteY61" fmla="*/ 1809221 h 3259164"/>
                  <a:gd name="connsiteX62" fmla="*/ 3658104 w 3837800"/>
                  <a:gd name="connsiteY62" fmla="*/ 1847715 h 3259164"/>
                  <a:gd name="connsiteX63" fmla="*/ 3709446 w 3837800"/>
                  <a:gd name="connsiteY63" fmla="*/ 1822052 h 3259164"/>
                  <a:gd name="connsiteX64" fmla="*/ 3760788 w 3837800"/>
                  <a:gd name="connsiteY64" fmla="*/ 1847715 h 3259164"/>
                  <a:gd name="connsiteX65" fmla="*/ 3735117 w 3837800"/>
                  <a:gd name="connsiteY65" fmla="*/ 1899041 h 3259164"/>
                  <a:gd name="connsiteX66" fmla="*/ 3696610 w 3837800"/>
                  <a:gd name="connsiteY66" fmla="*/ 1911872 h 3259164"/>
                  <a:gd name="connsiteX67" fmla="*/ 3683775 w 3837800"/>
                  <a:gd name="connsiteY67" fmla="*/ 1950366 h 3259164"/>
                  <a:gd name="connsiteX68" fmla="*/ 3619598 w 3837800"/>
                  <a:gd name="connsiteY68" fmla="*/ 1988860 h 3259164"/>
                  <a:gd name="connsiteX69" fmla="*/ 3619598 w 3837800"/>
                  <a:gd name="connsiteY69" fmla="*/ 1988860 h 3259164"/>
                  <a:gd name="connsiteX70" fmla="*/ 3619598 w 3837800"/>
                  <a:gd name="connsiteY70" fmla="*/ 2001691 h 3259164"/>
                  <a:gd name="connsiteX71" fmla="*/ 3606762 w 3837800"/>
                  <a:gd name="connsiteY71" fmla="*/ 2065848 h 3259164"/>
                  <a:gd name="connsiteX72" fmla="*/ 3619598 w 3837800"/>
                  <a:gd name="connsiteY72" fmla="*/ 2091511 h 3259164"/>
                  <a:gd name="connsiteX73" fmla="*/ 3581091 w 3837800"/>
                  <a:gd name="connsiteY73" fmla="*/ 2155668 h 3259164"/>
                  <a:gd name="connsiteX74" fmla="*/ 3529749 w 3837800"/>
                  <a:gd name="connsiteY74" fmla="*/ 2155668 h 3259164"/>
                  <a:gd name="connsiteX75" fmla="*/ 3504079 w 3837800"/>
                  <a:gd name="connsiteY75" fmla="*/ 2194162 h 3259164"/>
                  <a:gd name="connsiteX76" fmla="*/ 3516914 w 3837800"/>
                  <a:gd name="connsiteY76" fmla="*/ 2206993 h 3259164"/>
                  <a:gd name="connsiteX77" fmla="*/ 3491243 w 3837800"/>
                  <a:gd name="connsiteY77" fmla="*/ 2271150 h 3259164"/>
                  <a:gd name="connsiteX78" fmla="*/ 3504079 w 3837800"/>
                  <a:gd name="connsiteY78" fmla="*/ 2309644 h 3259164"/>
                  <a:gd name="connsiteX79" fmla="*/ 3504079 w 3837800"/>
                  <a:gd name="connsiteY79" fmla="*/ 2335307 h 3259164"/>
                  <a:gd name="connsiteX80" fmla="*/ 3529749 w 3837800"/>
                  <a:gd name="connsiteY80" fmla="*/ 2373801 h 3259164"/>
                  <a:gd name="connsiteX81" fmla="*/ 3529749 w 3837800"/>
                  <a:gd name="connsiteY81" fmla="*/ 2373801 h 3259164"/>
                  <a:gd name="connsiteX82" fmla="*/ 3529749 w 3837800"/>
                  <a:gd name="connsiteY82" fmla="*/ 2386632 h 3259164"/>
                  <a:gd name="connsiteX83" fmla="*/ 3465572 w 3837800"/>
                  <a:gd name="connsiteY83" fmla="*/ 2425126 h 3259164"/>
                  <a:gd name="connsiteX84" fmla="*/ 3427066 w 3837800"/>
                  <a:gd name="connsiteY84" fmla="*/ 2437957 h 3259164"/>
                  <a:gd name="connsiteX85" fmla="*/ 3401395 w 3837800"/>
                  <a:gd name="connsiteY85" fmla="*/ 2425126 h 3259164"/>
                  <a:gd name="connsiteX86" fmla="*/ 3362889 w 3837800"/>
                  <a:gd name="connsiteY86" fmla="*/ 2412295 h 3259164"/>
                  <a:gd name="connsiteX87" fmla="*/ 3350053 w 3837800"/>
                  <a:gd name="connsiteY87" fmla="*/ 2425126 h 3259164"/>
                  <a:gd name="connsiteX88" fmla="*/ 3311547 w 3837800"/>
                  <a:gd name="connsiteY88" fmla="*/ 2437957 h 3259164"/>
                  <a:gd name="connsiteX89" fmla="*/ 3247370 w 3837800"/>
                  <a:gd name="connsiteY89" fmla="*/ 2476452 h 3259164"/>
                  <a:gd name="connsiteX90" fmla="*/ 3273040 w 3837800"/>
                  <a:gd name="connsiteY90" fmla="*/ 2566271 h 3259164"/>
                  <a:gd name="connsiteX91" fmla="*/ 3260205 w 3837800"/>
                  <a:gd name="connsiteY91" fmla="*/ 2579102 h 3259164"/>
                  <a:gd name="connsiteX92" fmla="*/ 3247370 w 3837800"/>
                  <a:gd name="connsiteY92" fmla="*/ 2591934 h 3259164"/>
                  <a:gd name="connsiteX93" fmla="*/ 3221699 w 3837800"/>
                  <a:gd name="connsiteY93" fmla="*/ 2656091 h 3259164"/>
                  <a:gd name="connsiteX94" fmla="*/ 3183192 w 3837800"/>
                  <a:gd name="connsiteY94" fmla="*/ 2681753 h 3259164"/>
                  <a:gd name="connsiteX95" fmla="*/ 3170357 w 3837800"/>
                  <a:gd name="connsiteY95" fmla="*/ 2745910 h 3259164"/>
                  <a:gd name="connsiteX96" fmla="*/ 3119015 w 3837800"/>
                  <a:gd name="connsiteY96" fmla="*/ 2771573 h 3259164"/>
                  <a:gd name="connsiteX97" fmla="*/ 3054838 w 3837800"/>
                  <a:gd name="connsiteY97" fmla="*/ 2694585 h 3259164"/>
                  <a:gd name="connsiteX98" fmla="*/ 2977825 w 3837800"/>
                  <a:gd name="connsiteY98" fmla="*/ 2733079 h 3259164"/>
                  <a:gd name="connsiteX99" fmla="*/ 2964990 w 3837800"/>
                  <a:gd name="connsiteY99" fmla="*/ 2733079 h 3259164"/>
                  <a:gd name="connsiteX100" fmla="*/ 2913648 w 3837800"/>
                  <a:gd name="connsiteY100" fmla="*/ 2643259 h 3259164"/>
                  <a:gd name="connsiteX101" fmla="*/ 2798129 w 3837800"/>
                  <a:gd name="connsiteY101" fmla="*/ 2643259 h 3259164"/>
                  <a:gd name="connsiteX102" fmla="*/ 2798129 w 3837800"/>
                  <a:gd name="connsiteY102" fmla="*/ 2630428 h 3259164"/>
                  <a:gd name="connsiteX103" fmla="*/ 2785293 w 3837800"/>
                  <a:gd name="connsiteY103" fmla="*/ 2630428 h 3259164"/>
                  <a:gd name="connsiteX104" fmla="*/ 2669774 w 3837800"/>
                  <a:gd name="connsiteY104" fmla="*/ 2707416 h 3259164"/>
                  <a:gd name="connsiteX105" fmla="*/ 2631268 w 3837800"/>
                  <a:gd name="connsiteY105" fmla="*/ 2707416 h 3259164"/>
                  <a:gd name="connsiteX106" fmla="*/ 2592761 w 3837800"/>
                  <a:gd name="connsiteY106" fmla="*/ 2758741 h 3259164"/>
                  <a:gd name="connsiteX107" fmla="*/ 2528584 w 3837800"/>
                  <a:gd name="connsiteY107" fmla="*/ 2694585 h 3259164"/>
                  <a:gd name="connsiteX108" fmla="*/ 2438736 w 3837800"/>
                  <a:gd name="connsiteY108" fmla="*/ 2784404 h 3259164"/>
                  <a:gd name="connsiteX109" fmla="*/ 2464407 w 3837800"/>
                  <a:gd name="connsiteY109" fmla="*/ 2822898 h 3259164"/>
                  <a:gd name="connsiteX110" fmla="*/ 2387394 w 3837800"/>
                  <a:gd name="connsiteY110" fmla="*/ 2899886 h 3259164"/>
                  <a:gd name="connsiteX111" fmla="*/ 2323217 w 3837800"/>
                  <a:gd name="connsiteY111" fmla="*/ 2848561 h 3259164"/>
                  <a:gd name="connsiteX112" fmla="*/ 2246204 w 3837800"/>
                  <a:gd name="connsiteY112" fmla="*/ 2874224 h 3259164"/>
                  <a:gd name="connsiteX113" fmla="*/ 2233369 w 3837800"/>
                  <a:gd name="connsiteY113" fmla="*/ 2887055 h 3259164"/>
                  <a:gd name="connsiteX114" fmla="*/ 2233369 w 3837800"/>
                  <a:gd name="connsiteY114" fmla="*/ 2964043 h 3259164"/>
                  <a:gd name="connsiteX115" fmla="*/ 2092179 w 3837800"/>
                  <a:gd name="connsiteY115" fmla="*/ 2964043 h 3259164"/>
                  <a:gd name="connsiteX116" fmla="*/ 2079343 w 3837800"/>
                  <a:gd name="connsiteY116" fmla="*/ 2964043 h 3259164"/>
                  <a:gd name="connsiteX117" fmla="*/ 2040837 w 3837800"/>
                  <a:gd name="connsiteY117" fmla="*/ 2964043 h 3259164"/>
                  <a:gd name="connsiteX118" fmla="*/ 2015166 w 3837800"/>
                  <a:gd name="connsiteY118" fmla="*/ 3002537 h 3259164"/>
                  <a:gd name="connsiteX119" fmla="*/ 1989495 w 3837800"/>
                  <a:gd name="connsiteY119" fmla="*/ 3092357 h 3259164"/>
                  <a:gd name="connsiteX120" fmla="*/ 1925318 w 3837800"/>
                  <a:gd name="connsiteY120" fmla="*/ 3105188 h 3259164"/>
                  <a:gd name="connsiteX121" fmla="*/ 1912482 w 3837800"/>
                  <a:gd name="connsiteY121" fmla="*/ 3118019 h 3259164"/>
                  <a:gd name="connsiteX122" fmla="*/ 1784128 w 3837800"/>
                  <a:gd name="connsiteY122" fmla="*/ 3143682 h 3259164"/>
                  <a:gd name="connsiteX123" fmla="*/ 1784128 w 3837800"/>
                  <a:gd name="connsiteY123" fmla="*/ 3156513 h 3259164"/>
                  <a:gd name="connsiteX124" fmla="*/ 1745622 w 3837800"/>
                  <a:gd name="connsiteY124" fmla="*/ 3220670 h 3259164"/>
                  <a:gd name="connsiteX125" fmla="*/ 1694280 w 3837800"/>
                  <a:gd name="connsiteY125" fmla="*/ 3233501 h 3259164"/>
                  <a:gd name="connsiteX126" fmla="*/ 1668609 w 3837800"/>
                  <a:gd name="connsiteY126" fmla="*/ 3259164 h 3259164"/>
                  <a:gd name="connsiteX127" fmla="*/ 1578761 w 3837800"/>
                  <a:gd name="connsiteY127" fmla="*/ 3246333 h 3259164"/>
                  <a:gd name="connsiteX128" fmla="*/ 1565925 w 3837800"/>
                  <a:gd name="connsiteY128" fmla="*/ 3207839 h 3259164"/>
                  <a:gd name="connsiteX129" fmla="*/ 1565925 w 3837800"/>
                  <a:gd name="connsiteY129" fmla="*/ 3207839 h 3259164"/>
                  <a:gd name="connsiteX130" fmla="*/ 1540254 w 3837800"/>
                  <a:gd name="connsiteY130" fmla="*/ 3182176 h 3259164"/>
                  <a:gd name="connsiteX131" fmla="*/ 1540254 w 3837800"/>
                  <a:gd name="connsiteY131" fmla="*/ 3169345 h 3259164"/>
                  <a:gd name="connsiteX132" fmla="*/ 1488913 w 3837800"/>
                  <a:gd name="connsiteY132" fmla="*/ 3130851 h 3259164"/>
                  <a:gd name="connsiteX133" fmla="*/ 1476077 w 3837800"/>
                  <a:gd name="connsiteY133" fmla="*/ 3066694 h 3259164"/>
                  <a:gd name="connsiteX134" fmla="*/ 1488913 w 3837800"/>
                  <a:gd name="connsiteY134" fmla="*/ 3041031 h 3259164"/>
                  <a:gd name="connsiteX135" fmla="*/ 1463242 w 3837800"/>
                  <a:gd name="connsiteY135" fmla="*/ 3002537 h 3259164"/>
                  <a:gd name="connsiteX136" fmla="*/ 1463242 w 3837800"/>
                  <a:gd name="connsiteY136" fmla="*/ 3002537 h 3259164"/>
                  <a:gd name="connsiteX137" fmla="*/ 1411900 w 3837800"/>
                  <a:gd name="connsiteY137" fmla="*/ 2964043 h 3259164"/>
                  <a:gd name="connsiteX138" fmla="*/ 1360558 w 3837800"/>
                  <a:gd name="connsiteY138" fmla="*/ 2989706 h 3259164"/>
                  <a:gd name="connsiteX139" fmla="*/ 1360558 w 3837800"/>
                  <a:gd name="connsiteY139" fmla="*/ 3041031 h 3259164"/>
                  <a:gd name="connsiteX140" fmla="*/ 1360558 w 3837800"/>
                  <a:gd name="connsiteY140" fmla="*/ 3066694 h 3259164"/>
                  <a:gd name="connsiteX141" fmla="*/ 1360558 w 3837800"/>
                  <a:gd name="connsiteY141" fmla="*/ 3079525 h 3259164"/>
                  <a:gd name="connsiteX142" fmla="*/ 1322052 w 3837800"/>
                  <a:gd name="connsiteY142" fmla="*/ 3118019 h 3259164"/>
                  <a:gd name="connsiteX143" fmla="*/ 1270710 w 3837800"/>
                  <a:gd name="connsiteY143" fmla="*/ 3118019 h 3259164"/>
                  <a:gd name="connsiteX144" fmla="*/ 1232203 w 3837800"/>
                  <a:gd name="connsiteY144" fmla="*/ 3169345 h 3259164"/>
                  <a:gd name="connsiteX145" fmla="*/ 1206533 w 3837800"/>
                  <a:gd name="connsiteY145" fmla="*/ 3169345 h 3259164"/>
                  <a:gd name="connsiteX146" fmla="*/ 1193697 w 3837800"/>
                  <a:gd name="connsiteY146" fmla="*/ 3207839 h 3259164"/>
                  <a:gd name="connsiteX147" fmla="*/ 1155191 w 3837800"/>
                  <a:gd name="connsiteY147" fmla="*/ 3207839 h 3259164"/>
                  <a:gd name="connsiteX148" fmla="*/ 1091013 w 3837800"/>
                  <a:gd name="connsiteY148" fmla="*/ 3130851 h 3259164"/>
                  <a:gd name="connsiteX149" fmla="*/ 1052507 w 3837800"/>
                  <a:gd name="connsiteY149" fmla="*/ 3130851 h 3259164"/>
                  <a:gd name="connsiteX150" fmla="*/ 1026836 w 3837800"/>
                  <a:gd name="connsiteY150" fmla="*/ 3105188 h 3259164"/>
                  <a:gd name="connsiteX151" fmla="*/ 949823 w 3837800"/>
                  <a:gd name="connsiteY151" fmla="*/ 3079525 h 3259164"/>
                  <a:gd name="connsiteX152" fmla="*/ 936988 w 3837800"/>
                  <a:gd name="connsiteY152" fmla="*/ 3092357 h 3259164"/>
                  <a:gd name="connsiteX153" fmla="*/ 885646 w 3837800"/>
                  <a:gd name="connsiteY153" fmla="*/ 3066694 h 3259164"/>
                  <a:gd name="connsiteX154" fmla="*/ 872811 w 3837800"/>
                  <a:gd name="connsiteY154" fmla="*/ 3041031 h 3259164"/>
                  <a:gd name="connsiteX155" fmla="*/ 808634 w 3837800"/>
                  <a:gd name="connsiteY155" fmla="*/ 3028200 h 3259164"/>
                  <a:gd name="connsiteX156" fmla="*/ 795798 w 3837800"/>
                  <a:gd name="connsiteY156" fmla="*/ 2964043 h 3259164"/>
                  <a:gd name="connsiteX157" fmla="*/ 705950 w 3837800"/>
                  <a:gd name="connsiteY157" fmla="*/ 3015368 h 3259164"/>
                  <a:gd name="connsiteX158" fmla="*/ 705950 w 3837800"/>
                  <a:gd name="connsiteY158" fmla="*/ 3028200 h 3259164"/>
                  <a:gd name="connsiteX159" fmla="*/ 667444 w 3837800"/>
                  <a:gd name="connsiteY159" fmla="*/ 3053863 h 3259164"/>
                  <a:gd name="connsiteX160" fmla="*/ 641773 w 3837800"/>
                  <a:gd name="connsiteY160" fmla="*/ 3053863 h 3259164"/>
                  <a:gd name="connsiteX161" fmla="*/ 603266 w 3837800"/>
                  <a:gd name="connsiteY161" fmla="*/ 3066694 h 3259164"/>
                  <a:gd name="connsiteX162" fmla="*/ 590431 w 3837800"/>
                  <a:gd name="connsiteY162" fmla="*/ 3066694 h 3259164"/>
                  <a:gd name="connsiteX163" fmla="*/ 526254 w 3837800"/>
                  <a:gd name="connsiteY163" fmla="*/ 3079525 h 3259164"/>
                  <a:gd name="connsiteX164" fmla="*/ 513418 w 3837800"/>
                  <a:gd name="connsiteY164" fmla="*/ 3118019 h 3259164"/>
                  <a:gd name="connsiteX165" fmla="*/ 526254 w 3837800"/>
                  <a:gd name="connsiteY165" fmla="*/ 3169345 h 3259164"/>
                  <a:gd name="connsiteX166" fmla="*/ 513418 w 3837800"/>
                  <a:gd name="connsiteY166" fmla="*/ 3182176 h 3259164"/>
                  <a:gd name="connsiteX167" fmla="*/ 487747 w 3837800"/>
                  <a:gd name="connsiteY167" fmla="*/ 3207839 h 3259164"/>
                  <a:gd name="connsiteX168" fmla="*/ 462076 w 3837800"/>
                  <a:gd name="connsiteY168" fmla="*/ 3195007 h 3259164"/>
                  <a:gd name="connsiteX169" fmla="*/ 423570 w 3837800"/>
                  <a:gd name="connsiteY169" fmla="*/ 3220670 h 3259164"/>
                  <a:gd name="connsiteX170" fmla="*/ 359393 w 3837800"/>
                  <a:gd name="connsiteY170" fmla="*/ 3207839 h 3259164"/>
                  <a:gd name="connsiteX171" fmla="*/ 333722 w 3837800"/>
                  <a:gd name="connsiteY171" fmla="*/ 3182176 h 3259164"/>
                  <a:gd name="connsiteX172" fmla="*/ 295215 w 3837800"/>
                  <a:gd name="connsiteY172" fmla="*/ 3182176 h 3259164"/>
                  <a:gd name="connsiteX173" fmla="*/ 295215 w 3837800"/>
                  <a:gd name="connsiteY173" fmla="*/ 3182176 h 3259164"/>
                  <a:gd name="connsiteX174" fmla="*/ 295215 w 3837800"/>
                  <a:gd name="connsiteY174" fmla="*/ 3130851 h 3259164"/>
                  <a:gd name="connsiteX175" fmla="*/ 205367 w 3837800"/>
                  <a:gd name="connsiteY175" fmla="*/ 3066694 h 3259164"/>
                  <a:gd name="connsiteX176" fmla="*/ 243874 w 3837800"/>
                  <a:gd name="connsiteY176" fmla="*/ 3002537 h 3259164"/>
                  <a:gd name="connsiteX177" fmla="*/ 243874 w 3837800"/>
                  <a:gd name="connsiteY177" fmla="*/ 2976874 h 3259164"/>
                  <a:gd name="connsiteX178" fmla="*/ 231038 w 3837800"/>
                  <a:gd name="connsiteY178" fmla="*/ 2951212 h 3259164"/>
                  <a:gd name="connsiteX179" fmla="*/ 102684 w 3837800"/>
                  <a:gd name="connsiteY179" fmla="*/ 2964043 h 3259164"/>
                  <a:gd name="connsiteX180" fmla="*/ 77013 w 3837800"/>
                  <a:gd name="connsiteY180" fmla="*/ 2874224 h 3259164"/>
                  <a:gd name="connsiteX181" fmla="*/ 77013 w 3837800"/>
                  <a:gd name="connsiteY181" fmla="*/ 2874224 h 3259164"/>
                  <a:gd name="connsiteX182" fmla="*/ 154025 w 3837800"/>
                  <a:gd name="connsiteY182" fmla="*/ 2784404 h 3259164"/>
                  <a:gd name="connsiteX183" fmla="*/ 25671 w 3837800"/>
                  <a:gd name="connsiteY183" fmla="*/ 2733079 h 3259164"/>
                  <a:gd name="connsiteX184" fmla="*/ 25671 w 3837800"/>
                  <a:gd name="connsiteY184" fmla="*/ 2720247 h 3259164"/>
                  <a:gd name="connsiteX185" fmla="*/ 0 w 3837800"/>
                  <a:gd name="connsiteY185" fmla="*/ 2656091 h 3259164"/>
                  <a:gd name="connsiteX186" fmla="*/ 102684 w 3837800"/>
                  <a:gd name="connsiteY186" fmla="*/ 2566271 h 3259164"/>
                  <a:gd name="connsiteX187" fmla="*/ 64177 w 3837800"/>
                  <a:gd name="connsiteY187" fmla="*/ 2514946 h 3259164"/>
                  <a:gd name="connsiteX188" fmla="*/ 89848 w 3837800"/>
                  <a:gd name="connsiteY188" fmla="*/ 2450789 h 3259164"/>
                  <a:gd name="connsiteX189" fmla="*/ 192532 w 3837800"/>
                  <a:gd name="connsiteY189" fmla="*/ 2399463 h 3259164"/>
                  <a:gd name="connsiteX190" fmla="*/ 192532 w 3837800"/>
                  <a:gd name="connsiteY190" fmla="*/ 2373801 h 3259164"/>
                  <a:gd name="connsiteX191" fmla="*/ 231038 w 3837800"/>
                  <a:gd name="connsiteY191" fmla="*/ 2322475 h 3259164"/>
                  <a:gd name="connsiteX192" fmla="*/ 320886 w 3837800"/>
                  <a:gd name="connsiteY192" fmla="*/ 2322475 h 3259164"/>
                  <a:gd name="connsiteX193" fmla="*/ 320886 w 3837800"/>
                  <a:gd name="connsiteY193" fmla="*/ 2194162 h 3259164"/>
                  <a:gd name="connsiteX194" fmla="*/ 269545 w 3837800"/>
                  <a:gd name="connsiteY194" fmla="*/ 2168499 h 3259164"/>
                  <a:gd name="connsiteX195" fmla="*/ 385064 w 3837800"/>
                  <a:gd name="connsiteY195" fmla="*/ 2053017 h 3259164"/>
                  <a:gd name="connsiteX196" fmla="*/ 385064 w 3837800"/>
                  <a:gd name="connsiteY196" fmla="*/ 2053017 h 3259164"/>
                  <a:gd name="connsiteX197" fmla="*/ 436405 w 3837800"/>
                  <a:gd name="connsiteY197" fmla="*/ 2027354 h 3259164"/>
                  <a:gd name="connsiteX198" fmla="*/ 526254 w 3837800"/>
                  <a:gd name="connsiteY198" fmla="*/ 2065848 h 3259164"/>
                  <a:gd name="connsiteX199" fmla="*/ 539089 w 3837800"/>
                  <a:gd name="connsiteY199" fmla="*/ 2053017 h 3259164"/>
                  <a:gd name="connsiteX200" fmla="*/ 667444 w 3837800"/>
                  <a:gd name="connsiteY200" fmla="*/ 2078680 h 3259164"/>
                  <a:gd name="connsiteX201" fmla="*/ 667444 w 3837800"/>
                  <a:gd name="connsiteY201" fmla="*/ 2078680 h 3259164"/>
                  <a:gd name="connsiteX202" fmla="*/ 667444 w 3837800"/>
                  <a:gd name="connsiteY202" fmla="*/ 2142836 h 3259164"/>
                  <a:gd name="connsiteX203" fmla="*/ 539089 w 3837800"/>
                  <a:gd name="connsiteY203" fmla="*/ 2206993 h 3259164"/>
                  <a:gd name="connsiteX204" fmla="*/ 551924 w 3837800"/>
                  <a:gd name="connsiteY204" fmla="*/ 2271150 h 3259164"/>
                  <a:gd name="connsiteX205" fmla="*/ 577595 w 3837800"/>
                  <a:gd name="connsiteY205" fmla="*/ 2296813 h 3259164"/>
                  <a:gd name="connsiteX206" fmla="*/ 680279 w 3837800"/>
                  <a:gd name="connsiteY206" fmla="*/ 2296813 h 3259164"/>
                  <a:gd name="connsiteX207" fmla="*/ 705950 w 3837800"/>
                  <a:gd name="connsiteY207" fmla="*/ 2386632 h 3259164"/>
                  <a:gd name="connsiteX208" fmla="*/ 770127 w 3837800"/>
                  <a:gd name="connsiteY208" fmla="*/ 2386632 h 3259164"/>
                  <a:gd name="connsiteX209" fmla="*/ 821469 w 3837800"/>
                  <a:gd name="connsiteY209" fmla="*/ 2283981 h 3259164"/>
                  <a:gd name="connsiteX210" fmla="*/ 847140 w 3837800"/>
                  <a:gd name="connsiteY210" fmla="*/ 2283981 h 3259164"/>
                  <a:gd name="connsiteX211" fmla="*/ 872811 w 3837800"/>
                  <a:gd name="connsiteY211" fmla="*/ 2245487 h 3259164"/>
                  <a:gd name="connsiteX212" fmla="*/ 924153 w 3837800"/>
                  <a:gd name="connsiteY212" fmla="*/ 2194162 h 3259164"/>
                  <a:gd name="connsiteX213" fmla="*/ 872811 w 3837800"/>
                  <a:gd name="connsiteY213" fmla="*/ 2091511 h 3259164"/>
                  <a:gd name="connsiteX214" fmla="*/ 988330 w 3837800"/>
                  <a:gd name="connsiteY214" fmla="*/ 2040185 h 3259164"/>
                  <a:gd name="connsiteX215" fmla="*/ 1001165 w 3837800"/>
                  <a:gd name="connsiteY215" fmla="*/ 1963197 h 3259164"/>
                  <a:gd name="connsiteX216" fmla="*/ 1065343 w 3837800"/>
                  <a:gd name="connsiteY216" fmla="*/ 1937535 h 3259164"/>
                  <a:gd name="connsiteX217" fmla="*/ 1065343 w 3837800"/>
                  <a:gd name="connsiteY217" fmla="*/ 1924703 h 3259164"/>
                  <a:gd name="connsiteX218" fmla="*/ 1129520 w 3837800"/>
                  <a:gd name="connsiteY218" fmla="*/ 1847715 h 3259164"/>
                  <a:gd name="connsiteX219" fmla="*/ 1116684 w 3837800"/>
                  <a:gd name="connsiteY219" fmla="*/ 1770727 h 3259164"/>
                  <a:gd name="connsiteX220" fmla="*/ 1180862 w 3837800"/>
                  <a:gd name="connsiteY220" fmla="*/ 1719402 h 3259164"/>
                  <a:gd name="connsiteX221" fmla="*/ 1193697 w 3837800"/>
                  <a:gd name="connsiteY221" fmla="*/ 1719402 h 3259164"/>
                  <a:gd name="connsiteX222" fmla="*/ 1219368 w 3837800"/>
                  <a:gd name="connsiteY222" fmla="*/ 1745064 h 3259164"/>
                  <a:gd name="connsiteX223" fmla="*/ 1386229 w 3837800"/>
                  <a:gd name="connsiteY223" fmla="*/ 1719402 h 3259164"/>
                  <a:gd name="connsiteX224" fmla="*/ 1347723 w 3837800"/>
                  <a:gd name="connsiteY224" fmla="*/ 1847715 h 3259164"/>
                  <a:gd name="connsiteX225" fmla="*/ 1257874 w 3837800"/>
                  <a:gd name="connsiteY225" fmla="*/ 1873378 h 3259164"/>
                  <a:gd name="connsiteX226" fmla="*/ 1309216 w 3837800"/>
                  <a:gd name="connsiteY226" fmla="*/ 1976029 h 3259164"/>
                  <a:gd name="connsiteX227" fmla="*/ 1386229 w 3837800"/>
                  <a:gd name="connsiteY227" fmla="*/ 1950366 h 3259164"/>
                  <a:gd name="connsiteX228" fmla="*/ 1437571 w 3837800"/>
                  <a:gd name="connsiteY228" fmla="*/ 2027354 h 3259164"/>
                  <a:gd name="connsiteX229" fmla="*/ 1527419 w 3837800"/>
                  <a:gd name="connsiteY229" fmla="*/ 1950366 h 3259164"/>
                  <a:gd name="connsiteX230" fmla="*/ 1527419 w 3837800"/>
                  <a:gd name="connsiteY230" fmla="*/ 1937535 h 3259164"/>
                  <a:gd name="connsiteX231" fmla="*/ 1591596 w 3837800"/>
                  <a:gd name="connsiteY231" fmla="*/ 1886209 h 3259164"/>
                  <a:gd name="connsiteX232" fmla="*/ 1591596 w 3837800"/>
                  <a:gd name="connsiteY232" fmla="*/ 1860546 h 3259164"/>
                  <a:gd name="connsiteX233" fmla="*/ 1681444 w 3837800"/>
                  <a:gd name="connsiteY233" fmla="*/ 1822052 h 3259164"/>
                  <a:gd name="connsiteX234" fmla="*/ 1668609 w 3837800"/>
                  <a:gd name="connsiteY234" fmla="*/ 1770727 h 3259164"/>
                  <a:gd name="connsiteX235" fmla="*/ 1758457 w 3837800"/>
                  <a:gd name="connsiteY235" fmla="*/ 1706570 h 3259164"/>
                  <a:gd name="connsiteX236" fmla="*/ 1784128 w 3837800"/>
                  <a:gd name="connsiteY236" fmla="*/ 1668076 h 3259164"/>
                  <a:gd name="connsiteX237" fmla="*/ 1771292 w 3837800"/>
                  <a:gd name="connsiteY237" fmla="*/ 1642413 h 3259164"/>
                  <a:gd name="connsiteX238" fmla="*/ 1886812 w 3837800"/>
                  <a:gd name="connsiteY238" fmla="*/ 1629582 h 3259164"/>
                  <a:gd name="connsiteX239" fmla="*/ 1912482 w 3837800"/>
                  <a:gd name="connsiteY239" fmla="*/ 1591088 h 3259164"/>
                  <a:gd name="connsiteX240" fmla="*/ 1976660 w 3837800"/>
                  <a:gd name="connsiteY240" fmla="*/ 1591088 h 3259164"/>
                  <a:gd name="connsiteX241" fmla="*/ 2002331 w 3837800"/>
                  <a:gd name="connsiteY241" fmla="*/ 1565425 h 3259164"/>
                  <a:gd name="connsiteX242" fmla="*/ 2002331 w 3837800"/>
                  <a:gd name="connsiteY242" fmla="*/ 1501269 h 3259164"/>
                  <a:gd name="connsiteX243" fmla="*/ 2143521 w 3837800"/>
                  <a:gd name="connsiteY243" fmla="*/ 1475606 h 3259164"/>
                  <a:gd name="connsiteX244" fmla="*/ 2130685 w 3837800"/>
                  <a:gd name="connsiteY244" fmla="*/ 1385786 h 3259164"/>
                  <a:gd name="connsiteX245" fmla="*/ 2117850 w 3837800"/>
                  <a:gd name="connsiteY245" fmla="*/ 1385786 h 3259164"/>
                  <a:gd name="connsiteX246" fmla="*/ 2105014 w 3837800"/>
                  <a:gd name="connsiteY246" fmla="*/ 1257473 h 3259164"/>
                  <a:gd name="connsiteX247" fmla="*/ 2079343 w 3837800"/>
                  <a:gd name="connsiteY247" fmla="*/ 1244641 h 3259164"/>
                  <a:gd name="connsiteX248" fmla="*/ 2130685 w 3837800"/>
                  <a:gd name="connsiteY248" fmla="*/ 1141991 h 3259164"/>
                  <a:gd name="connsiteX249" fmla="*/ 2130685 w 3837800"/>
                  <a:gd name="connsiteY249" fmla="*/ 1141991 h 3259164"/>
                  <a:gd name="connsiteX250" fmla="*/ 2117850 w 3837800"/>
                  <a:gd name="connsiteY250" fmla="*/ 1103497 h 3259164"/>
                  <a:gd name="connsiteX251" fmla="*/ 2246204 w 3837800"/>
                  <a:gd name="connsiteY251" fmla="*/ 1039340 h 3259164"/>
                  <a:gd name="connsiteX252" fmla="*/ 2194862 w 3837800"/>
                  <a:gd name="connsiteY252" fmla="*/ 962352 h 3259164"/>
                  <a:gd name="connsiteX253" fmla="*/ 2259040 w 3837800"/>
                  <a:gd name="connsiteY253" fmla="*/ 898195 h 3259164"/>
                  <a:gd name="connsiteX254" fmla="*/ 2259040 w 3837800"/>
                  <a:gd name="connsiteY254" fmla="*/ 885363 h 3259164"/>
                  <a:gd name="connsiteX255" fmla="*/ 2194862 w 3837800"/>
                  <a:gd name="connsiteY255" fmla="*/ 821207 h 3259164"/>
                  <a:gd name="connsiteX256" fmla="*/ 2271875 w 3837800"/>
                  <a:gd name="connsiteY256" fmla="*/ 718556 h 3259164"/>
                  <a:gd name="connsiteX257" fmla="*/ 2271875 w 3837800"/>
                  <a:gd name="connsiteY257" fmla="*/ 731387 h 3259164"/>
                  <a:gd name="connsiteX258" fmla="*/ 2310382 w 3837800"/>
                  <a:gd name="connsiteY258" fmla="*/ 808375 h 3259164"/>
                  <a:gd name="connsiteX259" fmla="*/ 2387394 w 3837800"/>
                  <a:gd name="connsiteY259" fmla="*/ 808375 h 3259164"/>
                  <a:gd name="connsiteX260" fmla="*/ 2400230 w 3837800"/>
                  <a:gd name="connsiteY260" fmla="*/ 808375 h 3259164"/>
                  <a:gd name="connsiteX261" fmla="*/ 2400230 w 3837800"/>
                  <a:gd name="connsiteY261" fmla="*/ 821207 h 3259164"/>
                  <a:gd name="connsiteX262" fmla="*/ 2451571 w 3837800"/>
                  <a:gd name="connsiteY262" fmla="*/ 834038 h 3259164"/>
                  <a:gd name="connsiteX263" fmla="*/ 2464407 w 3837800"/>
                  <a:gd name="connsiteY263" fmla="*/ 872532 h 3259164"/>
                  <a:gd name="connsiteX264" fmla="*/ 2528584 w 3837800"/>
                  <a:gd name="connsiteY264" fmla="*/ 898195 h 3259164"/>
                  <a:gd name="connsiteX265" fmla="*/ 2541420 w 3837800"/>
                  <a:gd name="connsiteY265" fmla="*/ 898195 h 3259164"/>
                  <a:gd name="connsiteX266" fmla="*/ 2592761 w 3837800"/>
                  <a:gd name="connsiteY266" fmla="*/ 923858 h 3259164"/>
                  <a:gd name="connsiteX267" fmla="*/ 2631268 w 3837800"/>
                  <a:gd name="connsiteY267" fmla="*/ 898195 h 3259164"/>
                  <a:gd name="connsiteX268" fmla="*/ 2695445 w 3837800"/>
                  <a:gd name="connsiteY268" fmla="*/ 923858 h 3259164"/>
                  <a:gd name="connsiteX269" fmla="*/ 2708281 w 3837800"/>
                  <a:gd name="connsiteY269" fmla="*/ 911026 h 3259164"/>
                  <a:gd name="connsiteX270" fmla="*/ 2772458 w 3837800"/>
                  <a:gd name="connsiteY270" fmla="*/ 898195 h 3259164"/>
                  <a:gd name="connsiteX271" fmla="*/ 2772458 w 3837800"/>
                  <a:gd name="connsiteY271" fmla="*/ 911026 h 3259164"/>
                  <a:gd name="connsiteX272" fmla="*/ 2823800 w 3837800"/>
                  <a:gd name="connsiteY272" fmla="*/ 911026 h 3259164"/>
                  <a:gd name="connsiteX273" fmla="*/ 2875141 w 3837800"/>
                  <a:gd name="connsiteY273" fmla="*/ 872532 h 3259164"/>
                  <a:gd name="connsiteX274" fmla="*/ 2900812 w 3837800"/>
                  <a:gd name="connsiteY274" fmla="*/ 885363 h 3259164"/>
                  <a:gd name="connsiteX275" fmla="*/ 2952154 w 3837800"/>
                  <a:gd name="connsiteY275" fmla="*/ 846869 h 3259164"/>
                  <a:gd name="connsiteX276" fmla="*/ 2926483 w 3837800"/>
                  <a:gd name="connsiteY276" fmla="*/ 782713 h 3259164"/>
                  <a:gd name="connsiteX277" fmla="*/ 2939319 w 3837800"/>
                  <a:gd name="connsiteY277" fmla="*/ 757050 h 3259164"/>
                  <a:gd name="connsiteX278" fmla="*/ 2939319 w 3837800"/>
                  <a:gd name="connsiteY278" fmla="*/ 744219 h 3259164"/>
                  <a:gd name="connsiteX279" fmla="*/ 2926483 w 3837800"/>
                  <a:gd name="connsiteY279" fmla="*/ 718556 h 3259164"/>
                  <a:gd name="connsiteX280" fmla="*/ 2926483 w 3837800"/>
                  <a:gd name="connsiteY280" fmla="*/ 654399 h 3259164"/>
                  <a:gd name="connsiteX281" fmla="*/ 2913648 w 3837800"/>
                  <a:gd name="connsiteY281" fmla="*/ 641568 h 3259164"/>
                  <a:gd name="connsiteX282" fmla="*/ 2900812 w 3837800"/>
                  <a:gd name="connsiteY282" fmla="*/ 564580 h 3259164"/>
                  <a:gd name="connsiteX283" fmla="*/ 2862306 w 3837800"/>
                  <a:gd name="connsiteY283" fmla="*/ 551748 h 3259164"/>
                  <a:gd name="connsiteX284" fmla="*/ 2849471 w 3837800"/>
                  <a:gd name="connsiteY284" fmla="*/ 526086 h 3259164"/>
                  <a:gd name="connsiteX285" fmla="*/ 2785293 w 3837800"/>
                  <a:gd name="connsiteY285" fmla="*/ 500423 h 3259164"/>
                  <a:gd name="connsiteX286" fmla="*/ 2759622 w 3837800"/>
                  <a:gd name="connsiteY286" fmla="*/ 513254 h 3259164"/>
                  <a:gd name="connsiteX287" fmla="*/ 2682610 w 3837800"/>
                  <a:gd name="connsiteY287" fmla="*/ 474760 h 3259164"/>
                  <a:gd name="connsiteX288" fmla="*/ 2669774 w 3837800"/>
                  <a:gd name="connsiteY288" fmla="*/ 487591 h 3259164"/>
                  <a:gd name="connsiteX289" fmla="*/ 2656939 w 3837800"/>
                  <a:gd name="connsiteY289" fmla="*/ 487591 h 3259164"/>
                  <a:gd name="connsiteX290" fmla="*/ 2579926 w 3837800"/>
                  <a:gd name="connsiteY290" fmla="*/ 513254 h 3259164"/>
                  <a:gd name="connsiteX291" fmla="*/ 2567091 w 3837800"/>
                  <a:gd name="connsiteY291" fmla="*/ 513254 h 3259164"/>
                  <a:gd name="connsiteX292" fmla="*/ 2567091 w 3837800"/>
                  <a:gd name="connsiteY292" fmla="*/ 500423 h 3259164"/>
                  <a:gd name="connsiteX293" fmla="*/ 2515749 w 3837800"/>
                  <a:gd name="connsiteY293" fmla="*/ 513254 h 3259164"/>
                  <a:gd name="connsiteX294" fmla="*/ 2490078 w 3837800"/>
                  <a:gd name="connsiteY294" fmla="*/ 500423 h 3259164"/>
                  <a:gd name="connsiteX295" fmla="*/ 2451571 w 3837800"/>
                  <a:gd name="connsiteY295" fmla="*/ 436266 h 3259164"/>
                  <a:gd name="connsiteX296" fmla="*/ 2451571 w 3837800"/>
                  <a:gd name="connsiteY296" fmla="*/ 397772 h 3259164"/>
                  <a:gd name="connsiteX297" fmla="*/ 2490078 w 3837800"/>
                  <a:gd name="connsiteY297" fmla="*/ 359278 h 3259164"/>
                  <a:gd name="connsiteX298" fmla="*/ 2515749 w 3837800"/>
                  <a:gd name="connsiteY298" fmla="*/ 359278 h 3259164"/>
                  <a:gd name="connsiteX299" fmla="*/ 2567091 w 3837800"/>
                  <a:gd name="connsiteY299" fmla="*/ 307953 h 3259164"/>
                  <a:gd name="connsiteX300" fmla="*/ 2605597 w 3837800"/>
                  <a:gd name="connsiteY300" fmla="*/ 307953 h 3259164"/>
                  <a:gd name="connsiteX301" fmla="*/ 2644103 w 3837800"/>
                  <a:gd name="connsiteY301" fmla="*/ 256627 h 3259164"/>
                  <a:gd name="connsiteX302" fmla="*/ 2682610 w 3837800"/>
                  <a:gd name="connsiteY302" fmla="*/ 243796 h 3259164"/>
                  <a:gd name="connsiteX303" fmla="*/ 2695445 w 3837800"/>
                  <a:gd name="connsiteY303" fmla="*/ 243796 h 3259164"/>
                  <a:gd name="connsiteX304" fmla="*/ 2721116 w 3837800"/>
                  <a:gd name="connsiteY304" fmla="*/ 243796 h 3259164"/>
                  <a:gd name="connsiteX305" fmla="*/ 2810964 w 3837800"/>
                  <a:gd name="connsiteY305" fmla="*/ 256627 h 3259164"/>
                  <a:gd name="connsiteX306" fmla="*/ 2823800 w 3837800"/>
                  <a:gd name="connsiteY306" fmla="*/ 243796 h 3259164"/>
                  <a:gd name="connsiteX307" fmla="*/ 2887977 w 3837800"/>
                  <a:gd name="connsiteY307" fmla="*/ 295121 h 3259164"/>
                  <a:gd name="connsiteX308" fmla="*/ 2926483 w 3837800"/>
                  <a:gd name="connsiteY308" fmla="*/ 269458 h 3259164"/>
                  <a:gd name="connsiteX309" fmla="*/ 2964990 w 3837800"/>
                  <a:gd name="connsiteY309" fmla="*/ 282290 h 3259164"/>
                  <a:gd name="connsiteX310" fmla="*/ 2990660 w 3837800"/>
                  <a:gd name="connsiteY310" fmla="*/ 256627 h 3259164"/>
                  <a:gd name="connsiteX311" fmla="*/ 3016331 w 3837800"/>
                  <a:gd name="connsiteY311" fmla="*/ 256627 h 3259164"/>
                  <a:gd name="connsiteX312" fmla="*/ 3067673 w 3837800"/>
                  <a:gd name="connsiteY312" fmla="*/ 205302 h 3259164"/>
                  <a:gd name="connsiteX313" fmla="*/ 3067673 w 3837800"/>
                  <a:gd name="connsiteY313" fmla="*/ 179639 h 3259164"/>
                  <a:gd name="connsiteX314" fmla="*/ 3080509 w 3837800"/>
                  <a:gd name="connsiteY314" fmla="*/ 153976 h 3259164"/>
                  <a:gd name="connsiteX315" fmla="*/ 3080509 w 3837800"/>
                  <a:gd name="connsiteY315" fmla="*/ 115482 h 325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3837800" h="3259164">
                    <a:moveTo>
                      <a:pt x="3080509" y="115482"/>
                    </a:moveTo>
                    <a:lnTo>
                      <a:pt x="3106180" y="64157"/>
                    </a:lnTo>
                    <a:lnTo>
                      <a:pt x="3144686" y="38494"/>
                    </a:lnTo>
                    <a:lnTo>
                      <a:pt x="3157521" y="38494"/>
                    </a:lnTo>
                    <a:lnTo>
                      <a:pt x="3247370" y="25663"/>
                    </a:lnTo>
                    <a:lnTo>
                      <a:pt x="3247370" y="12831"/>
                    </a:lnTo>
                    <a:lnTo>
                      <a:pt x="3337218" y="12831"/>
                    </a:lnTo>
                    <a:lnTo>
                      <a:pt x="3337218" y="12831"/>
                    </a:lnTo>
                    <a:lnTo>
                      <a:pt x="3401395" y="0"/>
                    </a:lnTo>
                    <a:lnTo>
                      <a:pt x="3427066" y="12831"/>
                    </a:lnTo>
                    <a:lnTo>
                      <a:pt x="3465572" y="0"/>
                    </a:lnTo>
                    <a:lnTo>
                      <a:pt x="3516914" y="12831"/>
                    </a:lnTo>
                    <a:lnTo>
                      <a:pt x="3529749" y="51325"/>
                    </a:lnTo>
                    <a:lnTo>
                      <a:pt x="3504079" y="102651"/>
                    </a:lnTo>
                    <a:lnTo>
                      <a:pt x="3465572" y="102651"/>
                    </a:lnTo>
                    <a:lnTo>
                      <a:pt x="3452737" y="141145"/>
                    </a:lnTo>
                    <a:lnTo>
                      <a:pt x="3388559" y="153976"/>
                    </a:lnTo>
                    <a:lnTo>
                      <a:pt x="3401395" y="218133"/>
                    </a:lnTo>
                    <a:lnTo>
                      <a:pt x="3439901" y="230964"/>
                    </a:lnTo>
                    <a:lnTo>
                      <a:pt x="3465572" y="282290"/>
                    </a:lnTo>
                    <a:lnTo>
                      <a:pt x="3491243" y="295121"/>
                    </a:lnTo>
                    <a:lnTo>
                      <a:pt x="3491243" y="307953"/>
                    </a:lnTo>
                    <a:lnTo>
                      <a:pt x="3504079" y="359278"/>
                    </a:lnTo>
                    <a:lnTo>
                      <a:pt x="3516914" y="384941"/>
                    </a:lnTo>
                    <a:lnTo>
                      <a:pt x="3529749" y="436266"/>
                    </a:lnTo>
                    <a:lnTo>
                      <a:pt x="3529749" y="449097"/>
                    </a:lnTo>
                    <a:lnTo>
                      <a:pt x="3529749" y="474760"/>
                    </a:lnTo>
                    <a:lnTo>
                      <a:pt x="3555420" y="513254"/>
                    </a:lnTo>
                    <a:lnTo>
                      <a:pt x="3555420" y="551748"/>
                    </a:lnTo>
                    <a:lnTo>
                      <a:pt x="3619598" y="603074"/>
                    </a:lnTo>
                    <a:lnTo>
                      <a:pt x="3619598" y="615905"/>
                    </a:lnTo>
                    <a:lnTo>
                      <a:pt x="3632433" y="692893"/>
                    </a:lnTo>
                    <a:lnTo>
                      <a:pt x="3645269" y="692893"/>
                    </a:lnTo>
                    <a:lnTo>
                      <a:pt x="3619598" y="769881"/>
                    </a:lnTo>
                    <a:lnTo>
                      <a:pt x="3632433" y="782713"/>
                    </a:lnTo>
                    <a:lnTo>
                      <a:pt x="3619598" y="846869"/>
                    </a:lnTo>
                    <a:lnTo>
                      <a:pt x="3632433" y="859701"/>
                    </a:lnTo>
                    <a:lnTo>
                      <a:pt x="3632433" y="859701"/>
                    </a:lnTo>
                    <a:lnTo>
                      <a:pt x="3670939" y="936689"/>
                    </a:lnTo>
                    <a:lnTo>
                      <a:pt x="3696610" y="949520"/>
                    </a:lnTo>
                    <a:lnTo>
                      <a:pt x="3722281" y="1013677"/>
                    </a:lnTo>
                    <a:lnTo>
                      <a:pt x="3722281" y="1039340"/>
                    </a:lnTo>
                    <a:lnTo>
                      <a:pt x="3735117" y="1065002"/>
                    </a:lnTo>
                    <a:lnTo>
                      <a:pt x="3786459" y="1103497"/>
                    </a:lnTo>
                    <a:lnTo>
                      <a:pt x="3824965" y="1154822"/>
                    </a:lnTo>
                    <a:lnTo>
                      <a:pt x="3824965" y="1167653"/>
                    </a:lnTo>
                    <a:lnTo>
                      <a:pt x="3837800" y="1193316"/>
                    </a:lnTo>
                    <a:lnTo>
                      <a:pt x="3837800" y="1257473"/>
                    </a:lnTo>
                    <a:lnTo>
                      <a:pt x="3773623" y="1295967"/>
                    </a:lnTo>
                    <a:lnTo>
                      <a:pt x="3773623" y="1334461"/>
                    </a:lnTo>
                    <a:lnTo>
                      <a:pt x="3812129" y="1385786"/>
                    </a:lnTo>
                    <a:lnTo>
                      <a:pt x="3824965" y="1398618"/>
                    </a:lnTo>
                    <a:lnTo>
                      <a:pt x="3824965" y="1462774"/>
                    </a:lnTo>
                    <a:lnTo>
                      <a:pt x="3786459" y="1514100"/>
                    </a:lnTo>
                    <a:lnTo>
                      <a:pt x="3786459" y="1526931"/>
                    </a:lnTo>
                    <a:lnTo>
                      <a:pt x="3735117" y="1578257"/>
                    </a:lnTo>
                    <a:lnTo>
                      <a:pt x="3735117" y="1591088"/>
                    </a:lnTo>
                    <a:lnTo>
                      <a:pt x="3735117" y="1668076"/>
                    </a:lnTo>
                    <a:lnTo>
                      <a:pt x="3696610" y="1693739"/>
                    </a:lnTo>
                    <a:lnTo>
                      <a:pt x="3683775" y="1732233"/>
                    </a:lnTo>
                    <a:lnTo>
                      <a:pt x="3645269" y="1757896"/>
                    </a:lnTo>
                    <a:lnTo>
                      <a:pt x="3619598" y="1809221"/>
                    </a:lnTo>
                    <a:lnTo>
                      <a:pt x="3658104" y="1847715"/>
                    </a:lnTo>
                    <a:lnTo>
                      <a:pt x="3709446" y="1822052"/>
                    </a:lnTo>
                    <a:lnTo>
                      <a:pt x="3760788" y="1847715"/>
                    </a:lnTo>
                    <a:lnTo>
                      <a:pt x="3735117" y="1899041"/>
                    </a:lnTo>
                    <a:lnTo>
                      <a:pt x="3696610" y="1911872"/>
                    </a:lnTo>
                    <a:lnTo>
                      <a:pt x="3683775" y="1950366"/>
                    </a:lnTo>
                    <a:lnTo>
                      <a:pt x="3619598" y="1988860"/>
                    </a:lnTo>
                    <a:lnTo>
                      <a:pt x="3619598" y="1988860"/>
                    </a:lnTo>
                    <a:lnTo>
                      <a:pt x="3619598" y="2001691"/>
                    </a:lnTo>
                    <a:lnTo>
                      <a:pt x="3606762" y="2065848"/>
                    </a:lnTo>
                    <a:lnTo>
                      <a:pt x="3619598" y="2091511"/>
                    </a:lnTo>
                    <a:lnTo>
                      <a:pt x="3581091" y="2155668"/>
                    </a:lnTo>
                    <a:lnTo>
                      <a:pt x="3529749" y="2155668"/>
                    </a:lnTo>
                    <a:lnTo>
                      <a:pt x="3504079" y="2194162"/>
                    </a:lnTo>
                    <a:lnTo>
                      <a:pt x="3516914" y="2206993"/>
                    </a:lnTo>
                    <a:lnTo>
                      <a:pt x="3491243" y="2271150"/>
                    </a:lnTo>
                    <a:lnTo>
                      <a:pt x="3504079" y="2309644"/>
                    </a:lnTo>
                    <a:lnTo>
                      <a:pt x="3504079" y="2335307"/>
                    </a:lnTo>
                    <a:lnTo>
                      <a:pt x="3529749" y="2373801"/>
                    </a:lnTo>
                    <a:lnTo>
                      <a:pt x="3529749" y="2373801"/>
                    </a:lnTo>
                    <a:lnTo>
                      <a:pt x="3529749" y="2386632"/>
                    </a:lnTo>
                    <a:lnTo>
                      <a:pt x="3465572" y="2425126"/>
                    </a:lnTo>
                    <a:lnTo>
                      <a:pt x="3427066" y="2437957"/>
                    </a:lnTo>
                    <a:lnTo>
                      <a:pt x="3401395" y="2425126"/>
                    </a:lnTo>
                    <a:lnTo>
                      <a:pt x="3362889" y="2412295"/>
                    </a:lnTo>
                    <a:lnTo>
                      <a:pt x="3350053" y="2425126"/>
                    </a:lnTo>
                    <a:lnTo>
                      <a:pt x="3311547" y="2437957"/>
                    </a:lnTo>
                    <a:lnTo>
                      <a:pt x="3247370" y="2476452"/>
                    </a:lnTo>
                    <a:lnTo>
                      <a:pt x="3273040" y="2566271"/>
                    </a:lnTo>
                    <a:lnTo>
                      <a:pt x="3260205" y="2579102"/>
                    </a:lnTo>
                    <a:lnTo>
                      <a:pt x="3247370" y="2591934"/>
                    </a:lnTo>
                    <a:lnTo>
                      <a:pt x="3221699" y="2656091"/>
                    </a:lnTo>
                    <a:lnTo>
                      <a:pt x="3183192" y="2681753"/>
                    </a:lnTo>
                    <a:lnTo>
                      <a:pt x="3170357" y="2745910"/>
                    </a:lnTo>
                    <a:lnTo>
                      <a:pt x="3119015" y="2771573"/>
                    </a:lnTo>
                    <a:lnTo>
                      <a:pt x="3054838" y="2694585"/>
                    </a:lnTo>
                    <a:lnTo>
                      <a:pt x="2977825" y="2733079"/>
                    </a:lnTo>
                    <a:lnTo>
                      <a:pt x="2964990" y="2733079"/>
                    </a:lnTo>
                    <a:lnTo>
                      <a:pt x="2913648" y="2643259"/>
                    </a:lnTo>
                    <a:lnTo>
                      <a:pt x="2798129" y="2643259"/>
                    </a:lnTo>
                    <a:lnTo>
                      <a:pt x="2798129" y="2630428"/>
                    </a:lnTo>
                    <a:lnTo>
                      <a:pt x="2785293" y="2630428"/>
                    </a:lnTo>
                    <a:lnTo>
                      <a:pt x="2669774" y="2707416"/>
                    </a:lnTo>
                    <a:lnTo>
                      <a:pt x="2631268" y="2707416"/>
                    </a:lnTo>
                    <a:lnTo>
                      <a:pt x="2592761" y="2758741"/>
                    </a:lnTo>
                    <a:lnTo>
                      <a:pt x="2528584" y="2694585"/>
                    </a:lnTo>
                    <a:lnTo>
                      <a:pt x="2438736" y="2784404"/>
                    </a:lnTo>
                    <a:lnTo>
                      <a:pt x="2464407" y="2822898"/>
                    </a:lnTo>
                    <a:lnTo>
                      <a:pt x="2387394" y="2899886"/>
                    </a:lnTo>
                    <a:lnTo>
                      <a:pt x="2323217" y="2848561"/>
                    </a:lnTo>
                    <a:lnTo>
                      <a:pt x="2246204" y="2874224"/>
                    </a:lnTo>
                    <a:lnTo>
                      <a:pt x="2233369" y="2887055"/>
                    </a:lnTo>
                    <a:lnTo>
                      <a:pt x="2233369" y="2964043"/>
                    </a:lnTo>
                    <a:lnTo>
                      <a:pt x="2092179" y="2964043"/>
                    </a:lnTo>
                    <a:lnTo>
                      <a:pt x="2079343" y="2964043"/>
                    </a:lnTo>
                    <a:lnTo>
                      <a:pt x="2040837" y="2964043"/>
                    </a:lnTo>
                    <a:lnTo>
                      <a:pt x="2015166" y="3002537"/>
                    </a:lnTo>
                    <a:lnTo>
                      <a:pt x="1989495" y="3092357"/>
                    </a:lnTo>
                    <a:lnTo>
                      <a:pt x="1925318" y="3105188"/>
                    </a:lnTo>
                    <a:lnTo>
                      <a:pt x="1912482" y="3118019"/>
                    </a:lnTo>
                    <a:lnTo>
                      <a:pt x="1784128" y="3143682"/>
                    </a:lnTo>
                    <a:lnTo>
                      <a:pt x="1784128" y="3156513"/>
                    </a:lnTo>
                    <a:lnTo>
                      <a:pt x="1745622" y="3220670"/>
                    </a:lnTo>
                    <a:lnTo>
                      <a:pt x="1694280" y="3233501"/>
                    </a:lnTo>
                    <a:lnTo>
                      <a:pt x="1668609" y="3259164"/>
                    </a:lnTo>
                    <a:lnTo>
                      <a:pt x="1578761" y="3246333"/>
                    </a:lnTo>
                    <a:lnTo>
                      <a:pt x="1565925" y="3207839"/>
                    </a:lnTo>
                    <a:lnTo>
                      <a:pt x="1565925" y="3207839"/>
                    </a:lnTo>
                    <a:lnTo>
                      <a:pt x="1540254" y="3182176"/>
                    </a:lnTo>
                    <a:lnTo>
                      <a:pt x="1540254" y="3169345"/>
                    </a:lnTo>
                    <a:lnTo>
                      <a:pt x="1488913" y="3130851"/>
                    </a:lnTo>
                    <a:lnTo>
                      <a:pt x="1476077" y="3066694"/>
                    </a:lnTo>
                    <a:lnTo>
                      <a:pt x="1488913" y="3041031"/>
                    </a:lnTo>
                    <a:lnTo>
                      <a:pt x="1463242" y="3002537"/>
                    </a:lnTo>
                    <a:lnTo>
                      <a:pt x="1463242" y="3002537"/>
                    </a:lnTo>
                    <a:lnTo>
                      <a:pt x="1411900" y="2964043"/>
                    </a:lnTo>
                    <a:lnTo>
                      <a:pt x="1360558" y="2989706"/>
                    </a:lnTo>
                    <a:lnTo>
                      <a:pt x="1360558" y="3041031"/>
                    </a:lnTo>
                    <a:lnTo>
                      <a:pt x="1360558" y="3066694"/>
                    </a:lnTo>
                    <a:lnTo>
                      <a:pt x="1360558" y="3079525"/>
                    </a:lnTo>
                    <a:lnTo>
                      <a:pt x="1322052" y="3118019"/>
                    </a:lnTo>
                    <a:lnTo>
                      <a:pt x="1270710" y="3118019"/>
                    </a:lnTo>
                    <a:lnTo>
                      <a:pt x="1232203" y="3169345"/>
                    </a:lnTo>
                    <a:lnTo>
                      <a:pt x="1206533" y="3169345"/>
                    </a:lnTo>
                    <a:lnTo>
                      <a:pt x="1193697" y="3207839"/>
                    </a:lnTo>
                    <a:lnTo>
                      <a:pt x="1155191" y="3207839"/>
                    </a:lnTo>
                    <a:lnTo>
                      <a:pt x="1091013" y="3130851"/>
                    </a:lnTo>
                    <a:lnTo>
                      <a:pt x="1052507" y="3130851"/>
                    </a:lnTo>
                    <a:lnTo>
                      <a:pt x="1026836" y="3105188"/>
                    </a:lnTo>
                    <a:lnTo>
                      <a:pt x="949823" y="3079525"/>
                    </a:lnTo>
                    <a:lnTo>
                      <a:pt x="936988" y="3092357"/>
                    </a:lnTo>
                    <a:lnTo>
                      <a:pt x="885646" y="3066694"/>
                    </a:lnTo>
                    <a:lnTo>
                      <a:pt x="872811" y="3041031"/>
                    </a:lnTo>
                    <a:lnTo>
                      <a:pt x="808634" y="3028200"/>
                    </a:lnTo>
                    <a:lnTo>
                      <a:pt x="795798" y="2964043"/>
                    </a:lnTo>
                    <a:lnTo>
                      <a:pt x="705950" y="3015368"/>
                    </a:lnTo>
                    <a:lnTo>
                      <a:pt x="705950" y="3028200"/>
                    </a:lnTo>
                    <a:lnTo>
                      <a:pt x="667444" y="3053863"/>
                    </a:lnTo>
                    <a:lnTo>
                      <a:pt x="641773" y="3053863"/>
                    </a:lnTo>
                    <a:lnTo>
                      <a:pt x="603266" y="3066694"/>
                    </a:lnTo>
                    <a:lnTo>
                      <a:pt x="590431" y="3066694"/>
                    </a:lnTo>
                    <a:lnTo>
                      <a:pt x="526254" y="3079525"/>
                    </a:lnTo>
                    <a:lnTo>
                      <a:pt x="513418" y="3118019"/>
                    </a:lnTo>
                    <a:lnTo>
                      <a:pt x="526254" y="3169345"/>
                    </a:lnTo>
                    <a:lnTo>
                      <a:pt x="513418" y="3182176"/>
                    </a:lnTo>
                    <a:lnTo>
                      <a:pt x="487747" y="3207839"/>
                    </a:lnTo>
                    <a:lnTo>
                      <a:pt x="462076" y="3195007"/>
                    </a:lnTo>
                    <a:lnTo>
                      <a:pt x="423570" y="3220670"/>
                    </a:lnTo>
                    <a:lnTo>
                      <a:pt x="359393" y="3207839"/>
                    </a:lnTo>
                    <a:lnTo>
                      <a:pt x="333722" y="3182176"/>
                    </a:lnTo>
                    <a:lnTo>
                      <a:pt x="295215" y="3182176"/>
                    </a:lnTo>
                    <a:lnTo>
                      <a:pt x="295215" y="3182176"/>
                    </a:lnTo>
                    <a:lnTo>
                      <a:pt x="295215" y="3130851"/>
                    </a:lnTo>
                    <a:lnTo>
                      <a:pt x="205367" y="3066694"/>
                    </a:lnTo>
                    <a:lnTo>
                      <a:pt x="243874" y="3002537"/>
                    </a:lnTo>
                    <a:lnTo>
                      <a:pt x="243874" y="2976874"/>
                    </a:lnTo>
                    <a:lnTo>
                      <a:pt x="231038" y="2951212"/>
                    </a:lnTo>
                    <a:lnTo>
                      <a:pt x="102684" y="2964043"/>
                    </a:lnTo>
                    <a:lnTo>
                      <a:pt x="77013" y="2874224"/>
                    </a:lnTo>
                    <a:lnTo>
                      <a:pt x="77013" y="2874224"/>
                    </a:lnTo>
                    <a:lnTo>
                      <a:pt x="154025" y="2784404"/>
                    </a:lnTo>
                    <a:lnTo>
                      <a:pt x="25671" y="2733079"/>
                    </a:lnTo>
                    <a:lnTo>
                      <a:pt x="25671" y="2720247"/>
                    </a:lnTo>
                    <a:lnTo>
                      <a:pt x="0" y="2656091"/>
                    </a:lnTo>
                    <a:lnTo>
                      <a:pt x="102684" y="2566271"/>
                    </a:lnTo>
                    <a:lnTo>
                      <a:pt x="64177" y="2514946"/>
                    </a:lnTo>
                    <a:lnTo>
                      <a:pt x="89848" y="2450789"/>
                    </a:lnTo>
                    <a:lnTo>
                      <a:pt x="192532" y="2399463"/>
                    </a:lnTo>
                    <a:lnTo>
                      <a:pt x="192532" y="2373801"/>
                    </a:lnTo>
                    <a:lnTo>
                      <a:pt x="231038" y="2322475"/>
                    </a:lnTo>
                    <a:lnTo>
                      <a:pt x="320886" y="2322475"/>
                    </a:lnTo>
                    <a:lnTo>
                      <a:pt x="320886" y="2194162"/>
                    </a:lnTo>
                    <a:lnTo>
                      <a:pt x="269545" y="2168499"/>
                    </a:lnTo>
                    <a:lnTo>
                      <a:pt x="385064" y="2053017"/>
                    </a:lnTo>
                    <a:lnTo>
                      <a:pt x="385064" y="2053017"/>
                    </a:lnTo>
                    <a:lnTo>
                      <a:pt x="436405" y="2027354"/>
                    </a:lnTo>
                    <a:lnTo>
                      <a:pt x="526254" y="2065848"/>
                    </a:lnTo>
                    <a:lnTo>
                      <a:pt x="539089" y="2053017"/>
                    </a:lnTo>
                    <a:lnTo>
                      <a:pt x="667444" y="2078680"/>
                    </a:lnTo>
                    <a:lnTo>
                      <a:pt x="667444" y="2078680"/>
                    </a:lnTo>
                    <a:lnTo>
                      <a:pt x="667444" y="2142836"/>
                    </a:lnTo>
                    <a:lnTo>
                      <a:pt x="539089" y="2206993"/>
                    </a:lnTo>
                    <a:lnTo>
                      <a:pt x="551924" y="2271150"/>
                    </a:lnTo>
                    <a:lnTo>
                      <a:pt x="577595" y="2296813"/>
                    </a:lnTo>
                    <a:lnTo>
                      <a:pt x="680279" y="2296813"/>
                    </a:lnTo>
                    <a:lnTo>
                      <a:pt x="705950" y="2386632"/>
                    </a:lnTo>
                    <a:lnTo>
                      <a:pt x="770127" y="2386632"/>
                    </a:lnTo>
                    <a:lnTo>
                      <a:pt x="821469" y="2283981"/>
                    </a:lnTo>
                    <a:lnTo>
                      <a:pt x="847140" y="2283981"/>
                    </a:lnTo>
                    <a:lnTo>
                      <a:pt x="872811" y="2245487"/>
                    </a:lnTo>
                    <a:lnTo>
                      <a:pt x="924153" y="2194162"/>
                    </a:lnTo>
                    <a:lnTo>
                      <a:pt x="872811" y="2091511"/>
                    </a:lnTo>
                    <a:lnTo>
                      <a:pt x="988330" y="2040185"/>
                    </a:lnTo>
                    <a:lnTo>
                      <a:pt x="1001165" y="1963197"/>
                    </a:lnTo>
                    <a:lnTo>
                      <a:pt x="1065343" y="1937535"/>
                    </a:lnTo>
                    <a:lnTo>
                      <a:pt x="1065343" y="1924703"/>
                    </a:lnTo>
                    <a:lnTo>
                      <a:pt x="1129520" y="1847715"/>
                    </a:lnTo>
                    <a:lnTo>
                      <a:pt x="1116684" y="1770727"/>
                    </a:lnTo>
                    <a:lnTo>
                      <a:pt x="1180862" y="1719402"/>
                    </a:lnTo>
                    <a:lnTo>
                      <a:pt x="1193697" y="1719402"/>
                    </a:lnTo>
                    <a:lnTo>
                      <a:pt x="1219368" y="1745064"/>
                    </a:lnTo>
                    <a:lnTo>
                      <a:pt x="1386229" y="1719402"/>
                    </a:lnTo>
                    <a:lnTo>
                      <a:pt x="1347723" y="1847715"/>
                    </a:lnTo>
                    <a:lnTo>
                      <a:pt x="1257874" y="1873378"/>
                    </a:lnTo>
                    <a:lnTo>
                      <a:pt x="1309216" y="1976029"/>
                    </a:lnTo>
                    <a:lnTo>
                      <a:pt x="1386229" y="1950366"/>
                    </a:lnTo>
                    <a:lnTo>
                      <a:pt x="1437571" y="2027354"/>
                    </a:lnTo>
                    <a:lnTo>
                      <a:pt x="1527419" y="1950366"/>
                    </a:lnTo>
                    <a:lnTo>
                      <a:pt x="1527419" y="1937535"/>
                    </a:lnTo>
                    <a:lnTo>
                      <a:pt x="1591596" y="1886209"/>
                    </a:lnTo>
                    <a:lnTo>
                      <a:pt x="1591596" y="1860546"/>
                    </a:lnTo>
                    <a:lnTo>
                      <a:pt x="1681444" y="1822052"/>
                    </a:lnTo>
                    <a:lnTo>
                      <a:pt x="1668609" y="1770727"/>
                    </a:lnTo>
                    <a:lnTo>
                      <a:pt x="1758457" y="1706570"/>
                    </a:lnTo>
                    <a:lnTo>
                      <a:pt x="1784128" y="1668076"/>
                    </a:lnTo>
                    <a:lnTo>
                      <a:pt x="1771292" y="1642413"/>
                    </a:lnTo>
                    <a:lnTo>
                      <a:pt x="1886812" y="1629582"/>
                    </a:lnTo>
                    <a:lnTo>
                      <a:pt x="1912482" y="1591088"/>
                    </a:lnTo>
                    <a:lnTo>
                      <a:pt x="1976660" y="1591088"/>
                    </a:lnTo>
                    <a:lnTo>
                      <a:pt x="2002331" y="1565425"/>
                    </a:lnTo>
                    <a:lnTo>
                      <a:pt x="2002331" y="1501269"/>
                    </a:lnTo>
                    <a:lnTo>
                      <a:pt x="2143521" y="1475606"/>
                    </a:lnTo>
                    <a:lnTo>
                      <a:pt x="2130685" y="1385786"/>
                    </a:lnTo>
                    <a:lnTo>
                      <a:pt x="2117850" y="1385786"/>
                    </a:lnTo>
                    <a:lnTo>
                      <a:pt x="2105014" y="1257473"/>
                    </a:lnTo>
                    <a:lnTo>
                      <a:pt x="2079343" y="1244641"/>
                    </a:lnTo>
                    <a:lnTo>
                      <a:pt x="2130685" y="1141991"/>
                    </a:lnTo>
                    <a:lnTo>
                      <a:pt x="2130685" y="1141991"/>
                    </a:lnTo>
                    <a:lnTo>
                      <a:pt x="2117850" y="1103497"/>
                    </a:lnTo>
                    <a:lnTo>
                      <a:pt x="2246204" y="1039340"/>
                    </a:lnTo>
                    <a:lnTo>
                      <a:pt x="2194862" y="962352"/>
                    </a:lnTo>
                    <a:lnTo>
                      <a:pt x="2259040" y="898195"/>
                    </a:lnTo>
                    <a:lnTo>
                      <a:pt x="2259040" y="885363"/>
                    </a:lnTo>
                    <a:lnTo>
                      <a:pt x="2194862" y="821207"/>
                    </a:lnTo>
                    <a:lnTo>
                      <a:pt x="2271875" y="718556"/>
                    </a:lnTo>
                    <a:lnTo>
                      <a:pt x="2271875" y="731387"/>
                    </a:lnTo>
                    <a:lnTo>
                      <a:pt x="2310382" y="808375"/>
                    </a:lnTo>
                    <a:lnTo>
                      <a:pt x="2387394" y="808375"/>
                    </a:lnTo>
                    <a:lnTo>
                      <a:pt x="2400230" y="808375"/>
                    </a:lnTo>
                    <a:lnTo>
                      <a:pt x="2400230" y="821207"/>
                    </a:lnTo>
                    <a:lnTo>
                      <a:pt x="2451571" y="834038"/>
                    </a:lnTo>
                    <a:lnTo>
                      <a:pt x="2464407" y="872532"/>
                    </a:lnTo>
                    <a:lnTo>
                      <a:pt x="2528584" y="898195"/>
                    </a:lnTo>
                    <a:lnTo>
                      <a:pt x="2541420" y="898195"/>
                    </a:lnTo>
                    <a:lnTo>
                      <a:pt x="2592761" y="923858"/>
                    </a:lnTo>
                    <a:lnTo>
                      <a:pt x="2631268" y="898195"/>
                    </a:lnTo>
                    <a:lnTo>
                      <a:pt x="2695445" y="923858"/>
                    </a:lnTo>
                    <a:lnTo>
                      <a:pt x="2708281" y="911026"/>
                    </a:lnTo>
                    <a:lnTo>
                      <a:pt x="2772458" y="898195"/>
                    </a:lnTo>
                    <a:lnTo>
                      <a:pt x="2772458" y="911026"/>
                    </a:lnTo>
                    <a:lnTo>
                      <a:pt x="2823800" y="911026"/>
                    </a:lnTo>
                    <a:lnTo>
                      <a:pt x="2875141" y="872532"/>
                    </a:lnTo>
                    <a:lnTo>
                      <a:pt x="2900812" y="885363"/>
                    </a:lnTo>
                    <a:lnTo>
                      <a:pt x="2952154" y="846869"/>
                    </a:lnTo>
                    <a:lnTo>
                      <a:pt x="2926483" y="782713"/>
                    </a:lnTo>
                    <a:lnTo>
                      <a:pt x="2939319" y="757050"/>
                    </a:lnTo>
                    <a:lnTo>
                      <a:pt x="2939319" y="744219"/>
                    </a:lnTo>
                    <a:lnTo>
                      <a:pt x="2926483" y="718556"/>
                    </a:lnTo>
                    <a:lnTo>
                      <a:pt x="2926483" y="654399"/>
                    </a:lnTo>
                    <a:lnTo>
                      <a:pt x="2913648" y="641568"/>
                    </a:lnTo>
                    <a:lnTo>
                      <a:pt x="2900812" y="564580"/>
                    </a:lnTo>
                    <a:lnTo>
                      <a:pt x="2862306" y="551748"/>
                    </a:lnTo>
                    <a:lnTo>
                      <a:pt x="2849471" y="526086"/>
                    </a:lnTo>
                    <a:lnTo>
                      <a:pt x="2785293" y="500423"/>
                    </a:lnTo>
                    <a:lnTo>
                      <a:pt x="2759622" y="513254"/>
                    </a:lnTo>
                    <a:lnTo>
                      <a:pt x="2682610" y="474760"/>
                    </a:lnTo>
                    <a:lnTo>
                      <a:pt x="2669774" y="487591"/>
                    </a:lnTo>
                    <a:lnTo>
                      <a:pt x="2656939" y="487591"/>
                    </a:lnTo>
                    <a:lnTo>
                      <a:pt x="2579926" y="513254"/>
                    </a:lnTo>
                    <a:lnTo>
                      <a:pt x="2567091" y="513254"/>
                    </a:lnTo>
                    <a:lnTo>
                      <a:pt x="2567091" y="500423"/>
                    </a:lnTo>
                    <a:lnTo>
                      <a:pt x="2515749" y="513254"/>
                    </a:lnTo>
                    <a:lnTo>
                      <a:pt x="2490078" y="500423"/>
                    </a:lnTo>
                    <a:lnTo>
                      <a:pt x="2451571" y="436266"/>
                    </a:lnTo>
                    <a:lnTo>
                      <a:pt x="2451571" y="397772"/>
                    </a:lnTo>
                    <a:lnTo>
                      <a:pt x="2490078" y="359278"/>
                    </a:lnTo>
                    <a:lnTo>
                      <a:pt x="2515749" y="359278"/>
                    </a:lnTo>
                    <a:lnTo>
                      <a:pt x="2567091" y="307953"/>
                    </a:lnTo>
                    <a:lnTo>
                      <a:pt x="2605597" y="307953"/>
                    </a:lnTo>
                    <a:lnTo>
                      <a:pt x="2644103" y="256627"/>
                    </a:lnTo>
                    <a:lnTo>
                      <a:pt x="2682610" y="243796"/>
                    </a:lnTo>
                    <a:lnTo>
                      <a:pt x="2695445" y="243796"/>
                    </a:lnTo>
                    <a:lnTo>
                      <a:pt x="2721116" y="243796"/>
                    </a:lnTo>
                    <a:lnTo>
                      <a:pt x="2810964" y="256627"/>
                    </a:lnTo>
                    <a:lnTo>
                      <a:pt x="2823800" y="243796"/>
                    </a:lnTo>
                    <a:lnTo>
                      <a:pt x="2887977" y="295121"/>
                    </a:lnTo>
                    <a:lnTo>
                      <a:pt x="2926483" y="269458"/>
                    </a:lnTo>
                    <a:lnTo>
                      <a:pt x="2964990" y="282290"/>
                    </a:lnTo>
                    <a:lnTo>
                      <a:pt x="2990660" y="256627"/>
                    </a:lnTo>
                    <a:lnTo>
                      <a:pt x="3016331" y="256627"/>
                    </a:lnTo>
                    <a:lnTo>
                      <a:pt x="3067673" y="205302"/>
                    </a:lnTo>
                    <a:lnTo>
                      <a:pt x="3067673" y="179639"/>
                    </a:lnTo>
                    <a:lnTo>
                      <a:pt x="3080509" y="153976"/>
                    </a:lnTo>
                    <a:lnTo>
                      <a:pt x="3080509" y="115482"/>
                    </a:lnTo>
                  </a:path>
                </a:pathLst>
              </a:custGeom>
              <a:solidFill>
                <a:srgbClr val="D4DDDB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9" name="orange">
                <a:extLst>
                  <a:ext uri="{FF2B5EF4-FFF2-40B4-BE49-F238E27FC236}">
                    <a16:creationId xmlns:a16="http://schemas.microsoft.com/office/drawing/2014/main" id="{8F2C7E7E-4737-E302-6A0E-F5B0E3E375ED}"/>
                  </a:ext>
                </a:extLst>
              </p:cNvPr>
              <p:cNvSpPr/>
              <p:nvPr/>
            </p:nvSpPr>
            <p:spPr>
              <a:xfrm>
                <a:off x="10537906" y="4875914"/>
                <a:ext cx="2490077" cy="2938380"/>
              </a:xfrm>
              <a:custGeom>
                <a:avLst/>
                <a:gdLst>
                  <a:gd name="connsiteX0" fmla="*/ 1476077 w 2490077"/>
                  <a:gd name="connsiteY0" fmla="*/ 76988 h 2938380"/>
                  <a:gd name="connsiteX1" fmla="*/ 1591596 w 2490077"/>
                  <a:gd name="connsiteY1" fmla="*/ 0 h 2938380"/>
                  <a:gd name="connsiteX2" fmla="*/ 1604432 w 2490077"/>
                  <a:gd name="connsiteY2" fmla="*/ 0 h 2938380"/>
                  <a:gd name="connsiteX3" fmla="*/ 1604432 w 2490077"/>
                  <a:gd name="connsiteY3" fmla="*/ 12831 h 2938380"/>
                  <a:gd name="connsiteX4" fmla="*/ 1719951 w 2490077"/>
                  <a:gd name="connsiteY4" fmla="*/ 12831 h 2938380"/>
                  <a:gd name="connsiteX5" fmla="*/ 1771292 w 2490077"/>
                  <a:gd name="connsiteY5" fmla="*/ 102651 h 2938380"/>
                  <a:gd name="connsiteX6" fmla="*/ 1784128 w 2490077"/>
                  <a:gd name="connsiteY6" fmla="*/ 102651 h 2938380"/>
                  <a:gd name="connsiteX7" fmla="*/ 1861141 w 2490077"/>
                  <a:gd name="connsiteY7" fmla="*/ 64157 h 2938380"/>
                  <a:gd name="connsiteX8" fmla="*/ 1925318 w 2490077"/>
                  <a:gd name="connsiteY8" fmla="*/ 141145 h 2938380"/>
                  <a:gd name="connsiteX9" fmla="*/ 1925318 w 2490077"/>
                  <a:gd name="connsiteY9" fmla="*/ 166808 h 2938380"/>
                  <a:gd name="connsiteX10" fmla="*/ 1938153 w 2490077"/>
                  <a:gd name="connsiteY10" fmla="*/ 218133 h 2938380"/>
                  <a:gd name="connsiteX11" fmla="*/ 1938153 w 2490077"/>
                  <a:gd name="connsiteY11" fmla="*/ 243796 h 2938380"/>
                  <a:gd name="connsiteX12" fmla="*/ 1950989 w 2490077"/>
                  <a:gd name="connsiteY12" fmla="*/ 269458 h 2938380"/>
                  <a:gd name="connsiteX13" fmla="*/ 1899647 w 2490077"/>
                  <a:gd name="connsiteY13" fmla="*/ 333615 h 2938380"/>
                  <a:gd name="connsiteX14" fmla="*/ 1861141 w 2490077"/>
                  <a:gd name="connsiteY14" fmla="*/ 320784 h 2938380"/>
                  <a:gd name="connsiteX15" fmla="*/ 1861141 w 2490077"/>
                  <a:gd name="connsiteY15" fmla="*/ 269458 h 2938380"/>
                  <a:gd name="connsiteX16" fmla="*/ 1784128 w 2490077"/>
                  <a:gd name="connsiteY16" fmla="*/ 256627 h 2938380"/>
                  <a:gd name="connsiteX17" fmla="*/ 1758457 w 2490077"/>
                  <a:gd name="connsiteY17" fmla="*/ 295121 h 2938380"/>
                  <a:gd name="connsiteX18" fmla="*/ 1758457 w 2490077"/>
                  <a:gd name="connsiteY18" fmla="*/ 307953 h 2938380"/>
                  <a:gd name="connsiteX19" fmla="*/ 1694280 w 2490077"/>
                  <a:gd name="connsiteY19" fmla="*/ 346447 h 2938380"/>
                  <a:gd name="connsiteX20" fmla="*/ 1694280 w 2490077"/>
                  <a:gd name="connsiteY20" fmla="*/ 372109 h 2938380"/>
                  <a:gd name="connsiteX21" fmla="*/ 1655773 w 2490077"/>
                  <a:gd name="connsiteY21" fmla="*/ 410603 h 2938380"/>
                  <a:gd name="connsiteX22" fmla="*/ 1707115 w 2490077"/>
                  <a:gd name="connsiteY22" fmla="*/ 500423 h 2938380"/>
                  <a:gd name="connsiteX23" fmla="*/ 1707115 w 2490077"/>
                  <a:gd name="connsiteY23" fmla="*/ 538917 h 2938380"/>
                  <a:gd name="connsiteX24" fmla="*/ 1707115 w 2490077"/>
                  <a:gd name="connsiteY24" fmla="*/ 551748 h 2938380"/>
                  <a:gd name="connsiteX25" fmla="*/ 1681444 w 2490077"/>
                  <a:gd name="connsiteY25" fmla="*/ 628736 h 2938380"/>
                  <a:gd name="connsiteX26" fmla="*/ 1707115 w 2490077"/>
                  <a:gd name="connsiteY26" fmla="*/ 667230 h 2938380"/>
                  <a:gd name="connsiteX27" fmla="*/ 1719951 w 2490077"/>
                  <a:gd name="connsiteY27" fmla="*/ 667230 h 2938380"/>
                  <a:gd name="connsiteX28" fmla="*/ 1758457 w 2490077"/>
                  <a:gd name="connsiteY28" fmla="*/ 731387 h 2938380"/>
                  <a:gd name="connsiteX29" fmla="*/ 1771292 w 2490077"/>
                  <a:gd name="connsiteY29" fmla="*/ 744219 h 2938380"/>
                  <a:gd name="connsiteX30" fmla="*/ 1771292 w 2490077"/>
                  <a:gd name="connsiteY30" fmla="*/ 757050 h 2938380"/>
                  <a:gd name="connsiteX31" fmla="*/ 1809799 w 2490077"/>
                  <a:gd name="connsiteY31" fmla="*/ 782713 h 2938380"/>
                  <a:gd name="connsiteX32" fmla="*/ 1809799 w 2490077"/>
                  <a:gd name="connsiteY32" fmla="*/ 808375 h 2938380"/>
                  <a:gd name="connsiteX33" fmla="*/ 1861141 w 2490077"/>
                  <a:gd name="connsiteY33" fmla="*/ 834038 h 2938380"/>
                  <a:gd name="connsiteX34" fmla="*/ 1822634 w 2490077"/>
                  <a:gd name="connsiteY34" fmla="*/ 898195 h 2938380"/>
                  <a:gd name="connsiteX35" fmla="*/ 1873976 w 2490077"/>
                  <a:gd name="connsiteY35" fmla="*/ 911026 h 2938380"/>
                  <a:gd name="connsiteX36" fmla="*/ 1899647 w 2490077"/>
                  <a:gd name="connsiteY36" fmla="*/ 949520 h 2938380"/>
                  <a:gd name="connsiteX37" fmla="*/ 1938153 w 2490077"/>
                  <a:gd name="connsiteY37" fmla="*/ 962352 h 2938380"/>
                  <a:gd name="connsiteX38" fmla="*/ 1950989 w 2490077"/>
                  <a:gd name="connsiteY38" fmla="*/ 1000846 h 2938380"/>
                  <a:gd name="connsiteX39" fmla="*/ 1989495 w 2490077"/>
                  <a:gd name="connsiteY39" fmla="*/ 1000846 h 2938380"/>
                  <a:gd name="connsiteX40" fmla="*/ 2028002 w 2490077"/>
                  <a:gd name="connsiteY40" fmla="*/ 1039340 h 2938380"/>
                  <a:gd name="connsiteX41" fmla="*/ 2040837 w 2490077"/>
                  <a:gd name="connsiteY41" fmla="*/ 1052171 h 2938380"/>
                  <a:gd name="connsiteX42" fmla="*/ 2079343 w 2490077"/>
                  <a:gd name="connsiteY42" fmla="*/ 1065002 h 2938380"/>
                  <a:gd name="connsiteX43" fmla="*/ 2117850 w 2490077"/>
                  <a:gd name="connsiteY43" fmla="*/ 1090665 h 2938380"/>
                  <a:gd name="connsiteX44" fmla="*/ 2182027 w 2490077"/>
                  <a:gd name="connsiteY44" fmla="*/ 1090665 h 2938380"/>
                  <a:gd name="connsiteX45" fmla="*/ 2194862 w 2490077"/>
                  <a:gd name="connsiteY45" fmla="*/ 1077834 h 2938380"/>
                  <a:gd name="connsiteX46" fmla="*/ 2220533 w 2490077"/>
                  <a:gd name="connsiteY46" fmla="*/ 1052171 h 2938380"/>
                  <a:gd name="connsiteX47" fmla="*/ 2246204 w 2490077"/>
                  <a:gd name="connsiteY47" fmla="*/ 1026508 h 2938380"/>
                  <a:gd name="connsiteX48" fmla="*/ 2259040 w 2490077"/>
                  <a:gd name="connsiteY48" fmla="*/ 1013677 h 2938380"/>
                  <a:gd name="connsiteX49" fmla="*/ 2310382 w 2490077"/>
                  <a:gd name="connsiteY49" fmla="*/ 1013677 h 2938380"/>
                  <a:gd name="connsiteX50" fmla="*/ 2336052 w 2490077"/>
                  <a:gd name="connsiteY50" fmla="*/ 1077834 h 2938380"/>
                  <a:gd name="connsiteX51" fmla="*/ 2284711 w 2490077"/>
                  <a:gd name="connsiteY51" fmla="*/ 1116328 h 2938380"/>
                  <a:gd name="connsiteX52" fmla="*/ 2297546 w 2490077"/>
                  <a:gd name="connsiteY52" fmla="*/ 1167653 h 2938380"/>
                  <a:gd name="connsiteX53" fmla="*/ 2271875 w 2490077"/>
                  <a:gd name="connsiteY53" fmla="*/ 1193316 h 2938380"/>
                  <a:gd name="connsiteX54" fmla="*/ 2271875 w 2490077"/>
                  <a:gd name="connsiteY54" fmla="*/ 1206147 h 2938380"/>
                  <a:gd name="connsiteX55" fmla="*/ 2284711 w 2490077"/>
                  <a:gd name="connsiteY55" fmla="*/ 1244641 h 2938380"/>
                  <a:gd name="connsiteX56" fmla="*/ 2271875 w 2490077"/>
                  <a:gd name="connsiteY56" fmla="*/ 1308798 h 2938380"/>
                  <a:gd name="connsiteX57" fmla="*/ 2297546 w 2490077"/>
                  <a:gd name="connsiteY57" fmla="*/ 1347292 h 2938380"/>
                  <a:gd name="connsiteX58" fmla="*/ 2297546 w 2490077"/>
                  <a:gd name="connsiteY58" fmla="*/ 1360124 h 2938380"/>
                  <a:gd name="connsiteX59" fmla="*/ 2336052 w 2490077"/>
                  <a:gd name="connsiteY59" fmla="*/ 1411449 h 2938380"/>
                  <a:gd name="connsiteX60" fmla="*/ 2323217 w 2490077"/>
                  <a:gd name="connsiteY60" fmla="*/ 1475606 h 2938380"/>
                  <a:gd name="connsiteX61" fmla="*/ 2323217 w 2490077"/>
                  <a:gd name="connsiteY61" fmla="*/ 1475606 h 2938380"/>
                  <a:gd name="connsiteX62" fmla="*/ 2310382 w 2490077"/>
                  <a:gd name="connsiteY62" fmla="*/ 1526931 h 2938380"/>
                  <a:gd name="connsiteX63" fmla="*/ 2310382 w 2490077"/>
                  <a:gd name="connsiteY63" fmla="*/ 1526931 h 2938380"/>
                  <a:gd name="connsiteX64" fmla="*/ 2323217 w 2490077"/>
                  <a:gd name="connsiteY64" fmla="*/ 1591088 h 2938380"/>
                  <a:gd name="connsiteX65" fmla="*/ 2323217 w 2490077"/>
                  <a:gd name="connsiteY65" fmla="*/ 1591088 h 2938380"/>
                  <a:gd name="connsiteX66" fmla="*/ 2336052 w 2490077"/>
                  <a:gd name="connsiteY66" fmla="*/ 1642413 h 2938380"/>
                  <a:gd name="connsiteX67" fmla="*/ 2387394 w 2490077"/>
                  <a:gd name="connsiteY67" fmla="*/ 1693739 h 2938380"/>
                  <a:gd name="connsiteX68" fmla="*/ 2400230 w 2490077"/>
                  <a:gd name="connsiteY68" fmla="*/ 1693739 h 2938380"/>
                  <a:gd name="connsiteX69" fmla="*/ 2438736 w 2490077"/>
                  <a:gd name="connsiteY69" fmla="*/ 1719402 h 2938380"/>
                  <a:gd name="connsiteX70" fmla="*/ 2438736 w 2490077"/>
                  <a:gd name="connsiteY70" fmla="*/ 1719402 h 2938380"/>
                  <a:gd name="connsiteX71" fmla="*/ 2490078 w 2490077"/>
                  <a:gd name="connsiteY71" fmla="*/ 1757896 h 2938380"/>
                  <a:gd name="connsiteX72" fmla="*/ 2490078 w 2490077"/>
                  <a:gd name="connsiteY72" fmla="*/ 1770727 h 2938380"/>
                  <a:gd name="connsiteX73" fmla="*/ 2490078 w 2490077"/>
                  <a:gd name="connsiteY73" fmla="*/ 1834884 h 2938380"/>
                  <a:gd name="connsiteX74" fmla="*/ 2490078 w 2490077"/>
                  <a:gd name="connsiteY74" fmla="*/ 1834884 h 2938380"/>
                  <a:gd name="connsiteX75" fmla="*/ 2400230 w 2490077"/>
                  <a:gd name="connsiteY75" fmla="*/ 1834884 h 2938380"/>
                  <a:gd name="connsiteX76" fmla="*/ 2374559 w 2490077"/>
                  <a:gd name="connsiteY76" fmla="*/ 1809221 h 2938380"/>
                  <a:gd name="connsiteX77" fmla="*/ 2348888 w 2490077"/>
                  <a:gd name="connsiteY77" fmla="*/ 1809221 h 2938380"/>
                  <a:gd name="connsiteX78" fmla="*/ 2310382 w 2490077"/>
                  <a:gd name="connsiteY78" fmla="*/ 1745064 h 2938380"/>
                  <a:gd name="connsiteX79" fmla="*/ 2259040 w 2490077"/>
                  <a:gd name="connsiteY79" fmla="*/ 1732233 h 2938380"/>
                  <a:gd name="connsiteX80" fmla="*/ 2220533 w 2490077"/>
                  <a:gd name="connsiteY80" fmla="*/ 1757896 h 2938380"/>
                  <a:gd name="connsiteX81" fmla="*/ 2220533 w 2490077"/>
                  <a:gd name="connsiteY81" fmla="*/ 1783558 h 2938380"/>
                  <a:gd name="connsiteX82" fmla="*/ 2207698 w 2490077"/>
                  <a:gd name="connsiteY82" fmla="*/ 1847715 h 2938380"/>
                  <a:gd name="connsiteX83" fmla="*/ 2207698 w 2490077"/>
                  <a:gd name="connsiteY83" fmla="*/ 1847715 h 2938380"/>
                  <a:gd name="connsiteX84" fmla="*/ 2220533 w 2490077"/>
                  <a:gd name="connsiteY84" fmla="*/ 1937535 h 2938380"/>
                  <a:gd name="connsiteX85" fmla="*/ 2130685 w 2490077"/>
                  <a:gd name="connsiteY85" fmla="*/ 1950366 h 2938380"/>
                  <a:gd name="connsiteX86" fmla="*/ 2105014 w 2490077"/>
                  <a:gd name="connsiteY86" fmla="*/ 1937535 h 2938380"/>
                  <a:gd name="connsiteX87" fmla="*/ 2028002 w 2490077"/>
                  <a:gd name="connsiteY87" fmla="*/ 1950366 h 2938380"/>
                  <a:gd name="connsiteX88" fmla="*/ 2002331 w 2490077"/>
                  <a:gd name="connsiteY88" fmla="*/ 1937535 h 2938380"/>
                  <a:gd name="connsiteX89" fmla="*/ 1938153 w 2490077"/>
                  <a:gd name="connsiteY89" fmla="*/ 2001691 h 2938380"/>
                  <a:gd name="connsiteX90" fmla="*/ 1938153 w 2490077"/>
                  <a:gd name="connsiteY90" fmla="*/ 2065848 h 2938380"/>
                  <a:gd name="connsiteX91" fmla="*/ 1938153 w 2490077"/>
                  <a:gd name="connsiteY91" fmla="*/ 2078680 h 2938380"/>
                  <a:gd name="connsiteX92" fmla="*/ 1938153 w 2490077"/>
                  <a:gd name="connsiteY92" fmla="*/ 2104342 h 2938380"/>
                  <a:gd name="connsiteX93" fmla="*/ 1950989 w 2490077"/>
                  <a:gd name="connsiteY93" fmla="*/ 2142836 h 2938380"/>
                  <a:gd name="connsiteX94" fmla="*/ 1938153 w 2490077"/>
                  <a:gd name="connsiteY94" fmla="*/ 2181330 h 2938380"/>
                  <a:gd name="connsiteX95" fmla="*/ 1976660 w 2490077"/>
                  <a:gd name="connsiteY95" fmla="*/ 2232656 h 2938380"/>
                  <a:gd name="connsiteX96" fmla="*/ 1963824 w 2490077"/>
                  <a:gd name="connsiteY96" fmla="*/ 2258319 h 2938380"/>
                  <a:gd name="connsiteX97" fmla="*/ 1976660 w 2490077"/>
                  <a:gd name="connsiteY97" fmla="*/ 2296813 h 2938380"/>
                  <a:gd name="connsiteX98" fmla="*/ 1963824 w 2490077"/>
                  <a:gd name="connsiteY98" fmla="*/ 2322475 h 2938380"/>
                  <a:gd name="connsiteX99" fmla="*/ 1976660 w 2490077"/>
                  <a:gd name="connsiteY99" fmla="*/ 2386632 h 2938380"/>
                  <a:gd name="connsiteX100" fmla="*/ 1976660 w 2490077"/>
                  <a:gd name="connsiteY100" fmla="*/ 2399463 h 2938380"/>
                  <a:gd name="connsiteX101" fmla="*/ 1976660 w 2490077"/>
                  <a:gd name="connsiteY101" fmla="*/ 2412295 h 2938380"/>
                  <a:gd name="connsiteX102" fmla="*/ 1950989 w 2490077"/>
                  <a:gd name="connsiteY102" fmla="*/ 2476452 h 2938380"/>
                  <a:gd name="connsiteX103" fmla="*/ 1925318 w 2490077"/>
                  <a:gd name="connsiteY103" fmla="*/ 2502114 h 2938380"/>
                  <a:gd name="connsiteX104" fmla="*/ 1912482 w 2490077"/>
                  <a:gd name="connsiteY104" fmla="*/ 2514946 h 2938380"/>
                  <a:gd name="connsiteX105" fmla="*/ 1886812 w 2490077"/>
                  <a:gd name="connsiteY105" fmla="*/ 2502114 h 2938380"/>
                  <a:gd name="connsiteX106" fmla="*/ 1861141 w 2490077"/>
                  <a:gd name="connsiteY106" fmla="*/ 2502114 h 2938380"/>
                  <a:gd name="connsiteX107" fmla="*/ 1809799 w 2490077"/>
                  <a:gd name="connsiteY107" fmla="*/ 2476452 h 2938380"/>
                  <a:gd name="connsiteX108" fmla="*/ 1758457 w 2490077"/>
                  <a:gd name="connsiteY108" fmla="*/ 2527777 h 2938380"/>
                  <a:gd name="connsiteX109" fmla="*/ 1732786 w 2490077"/>
                  <a:gd name="connsiteY109" fmla="*/ 2527777 h 2938380"/>
                  <a:gd name="connsiteX110" fmla="*/ 1694280 w 2490077"/>
                  <a:gd name="connsiteY110" fmla="*/ 2553440 h 2938380"/>
                  <a:gd name="connsiteX111" fmla="*/ 1642938 w 2490077"/>
                  <a:gd name="connsiteY111" fmla="*/ 2540608 h 2938380"/>
                  <a:gd name="connsiteX112" fmla="*/ 1642938 w 2490077"/>
                  <a:gd name="connsiteY112" fmla="*/ 2540608 h 2938380"/>
                  <a:gd name="connsiteX113" fmla="*/ 1578761 w 2490077"/>
                  <a:gd name="connsiteY113" fmla="*/ 2527777 h 2938380"/>
                  <a:gd name="connsiteX114" fmla="*/ 1565925 w 2490077"/>
                  <a:gd name="connsiteY114" fmla="*/ 2502114 h 2938380"/>
                  <a:gd name="connsiteX115" fmla="*/ 1501748 w 2490077"/>
                  <a:gd name="connsiteY115" fmla="*/ 2514946 h 2938380"/>
                  <a:gd name="connsiteX116" fmla="*/ 1527419 w 2490077"/>
                  <a:gd name="connsiteY116" fmla="*/ 2579102 h 2938380"/>
                  <a:gd name="connsiteX117" fmla="*/ 1501748 w 2490077"/>
                  <a:gd name="connsiteY117" fmla="*/ 2604765 h 2938380"/>
                  <a:gd name="connsiteX118" fmla="*/ 1514583 w 2490077"/>
                  <a:gd name="connsiteY118" fmla="*/ 2668922 h 2938380"/>
                  <a:gd name="connsiteX119" fmla="*/ 1501748 w 2490077"/>
                  <a:gd name="connsiteY119" fmla="*/ 2694585 h 2938380"/>
                  <a:gd name="connsiteX120" fmla="*/ 1501748 w 2490077"/>
                  <a:gd name="connsiteY120" fmla="*/ 2720247 h 2938380"/>
                  <a:gd name="connsiteX121" fmla="*/ 1488913 w 2490077"/>
                  <a:gd name="connsiteY121" fmla="*/ 2745910 h 2938380"/>
                  <a:gd name="connsiteX122" fmla="*/ 1488913 w 2490077"/>
                  <a:gd name="connsiteY122" fmla="*/ 2745910 h 2938380"/>
                  <a:gd name="connsiteX123" fmla="*/ 1411900 w 2490077"/>
                  <a:gd name="connsiteY123" fmla="*/ 2771573 h 2938380"/>
                  <a:gd name="connsiteX124" fmla="*/ 1373393 w 2490077"/>
                  <a:gd name="connsiteY124" fmla="*/ 2810067 h 2938380"/>
                  <a:gd name="connsiteX125" fmla="*/ 1347723 w 2490077"/>
                  <a:gd name="connsiteY125" fmla="*/ 2822898 h 2938380"/>
                  <a:gd name="connsiteX126" fmla="*/ 1347723 w 2490077"/>
                  <a:gd name="connsiteY126" fmla="*/ 2822898 h 2938380"/>
                  <a:gd name="connsiteX127" fmla="*/ 1322052 w 2490077"/>
                  <a:gd name="connsiteY127" fmla="*/ 2822898 h 2938380"/>
                  <a:gd name="connsiteX128" fmla="*/ 1270710 w 2490077"/>
                  <a:gd name="connsiteY128" fmla="*/ 2810067 h 2938380"/>
                  <a:gd name="connsiteX129" fmla="*/ 1245039 w 2490077"/>
                  <a:gd name="connsiteY129" fmla="*/ 2771573 h 2938380"/>
                  <a:gd name="connsiteX130" fmla="*/ 1232203 w 2490077"/>
                  <a:gd name="connsiteY130" fmla="*/ 2745910 h 2938380"/>
                  <a:gd name="connsiteX131" fmla="*/ 1206533 w 2490077"/>
                  <a:gd name="connsiteY131" fmla="*/ 2707416 h 2938380"/>
                  <a:gd name="connsiteX132" fmla="*/ 1206533 w 2490077"/>
                  <a:gd name="connsiteY132" fmla="*/ 2681753 h 2938380"/>
                  <a:gd name="connsiteX133" fmla="*/ 1168026 w 2490077"/>
                  <a:gd name="connsiteY133" fmla="*/ 2643259 h 2938380"/>
                  <a:gd name="connsiteX134" fmla="*/ 1142355 w 2490077"/>
                  <a:gd name="connsiteY134" fmla="*/ 2630428 h 2938380"/>
                  <a:gd name="connsiteX135" fmla="*/ 1116684 w 2490077"/>
                  <a:gd name="connsiteY135" fmla="*/ 2656091 h 2938380"/>
                  <a:gd name="connsiteX136" fmla="*/ 1052507 w 2490077"/>
                  <a:gd name="connsiteY136" fmla="*/ 2668922 h 2938380"/>
                  <a:gd name="connsiteX137" fmla="*/ 1014001 w 2490077"/>
                  <a:gd name="connsiteY137" fmla="*/ 2643259 h 2938380"/>
                  <a:gd name="connsiteX138" fmla="*/ 1014001 w 2490077"/>
                  <a:gd name="connsiteY138" fmla="*/ 2643259 h 2938380"/>
                  <a:gd name="connsiteX139" fmla="*/ 975494 w 2490077"/>
                  <a:gd name="connsiteY139" fmla="*/ 2630428 h 2938380"/>
                  <a:gd name="connsiteX140" fmla="*/ 936988 w 2490077"/>
                  <a:gd name="connsiteY140" fmla="*/ 2643259 h 2938380"/>
                  <a:gd name="connsiteX141" fmla="*/ 898482 w 2490077"/>
                  <a:gd name="connsiteY141" fmla="*/ 2617596 h 2938380"/>
                  <a:gd name="connsiteX142" fmla="*/ 872811 w 2490077"/>
                  <a:gd name="connsiteY142" fmla="*/ 2630428 h 2938380"/>
                  <a:gd name="connsiteX143" fmla="*/ 847140 w 2490077"/>
                  <a:gd name="connsiteY143" fmla="*/ 2643259 h 2938380"/>
                  <a:gd name="connsiteX144" fmla="*/ 834304 w 2490077"/>
                  <a:gd name="connsiteY144" fmla="*/ 2668922 h 2938380"/>
                  <a:gd name="connsiteX145" fmla="*/ 795798 w 2490077"/>
                  <a:gd name="connsiteY145" fmla="*/ 2694585 h 2938380"/>
                  <a:gd name="connsiteX146" fmla="*/ 782963 w 2490077"/>
                  <a:gd name="connsiteY146" fmla="*/ 2707416 h 2938380"/>
                  <a:gd name="connsiteX147" fmla="*/ 718785 w 2490077"/>
                  <a:gd name="connsiteY147" fmla="*/ 2758741 h 2938380"/>
                  <a:gd name="connsiteX148" fmla="*/ 705950 w 2490077"/>
                  <a:gd name="connsiteY148" fmla="*/ 2771573 h 2938380"/>
                  <a:gd name="connsiteX149" fmla="*/ 731621 w 2490077"/>
                  <a:gd name="connsiteY149" fmla="*/ 2810067 h 2938380"/>
                  <a:gd name="connsiteX150" fmla="*/ 731621 w 2490077"/>
                  <a:gd name="connsiteY150" fmla="*/ 2848561 h 2938380"/>
                  <a:gd name="connsiteX151" fmla="*/ 744456 w 2490077"/>
                  <a:gd name="connsiteY151" fmla="*/ 2874224 h 2938380"/>
                  <a:gd name="connsiteX152" fmla="*/ 705950 w 2490077"/>
                  <a:gd name="connsiteY152" fmla="*/ 2938380 h 2938380"/>
                  <a:gd name="connsiteX153" fmla="*/ 654608 w 2490077"/>
                  <a:gd name="connsiteY153" fmla="*/ 2938380 h 2938380"/>
                  <a:gd name="connsiteX154" fmla="*/ 616102 w 2490077"/>
                  <a:gd name="connsiteY154" fmla="*/ 2912718 h 2938380"/>
                  <a:gd name="connsiteX155" fmla="*/ 590431 w 2490077"/>
                  <a:gd name="connsiteY155" fmla="*/ 2912718 h 2938380"/>
                  <a:gd name="connsiteX156" fmla="*/ 577595 w 2490077"/>
                  <a:gd name="connsiteY156" fmla="*/ 2912718 h 2938380"/>
                  <a:gd name="connsiteX157" fmla="*/ 551924 w 2490077"/>
                  <a:gd name="connsiteY157" fmla="*/ 2874224 h 2938380"/>
                  <a:gd name="connsiteX158" fmla="*/ 551924 w 2490077"/>
                  <a:gd name="connsiteY158" fmla="*/ 2861392 h 2938380"/>
                  <a:gd name="connsiteX159" fmla="*/ 513418 w 2490077"/>
                  <a:gd name="connsiteY159" fmla="*/ 2810067 h 2938380"/>
                  <a:gd name="connsiteX160" fmla="*/ 513418 w 2490077"/>
                  <a:gd name="connsiteY160" fmla="*/ 2810067 h 2938380"/>
                  <a:gd name="connsiteX161" fmla="*/ 449241 w 2490077"/>
                  <a:gd name="connsiteY161" fmla="*/ 2733079 h 2938380"/>
                  <a:gd name="connsiteX162" fmla="*/ 410734 w 2490077"/>
                  <a:gd name="connsiteY162" fmla="*/ 2733079 h 2938380"/>
                  <a:gd name="connsiteX163" fmla="*/ 372228 w 2490077"/>
                  <a:gd name="connsiteY163" fmla="*/ 2694585 h 2938380"/>
                  <a:gd name="connsiteX164" fmla="*/ 385064 w 2490077"/>
                  <a:gd name="connsiteY164" fmla="*/ 2643259 h 2938380"/>
                  <a:gd name="connsiteX165" fmla="*/ 397899 w 2490077"/>
                  <a:gd name="connsiteY165" fmla="*/ 2630428 h 2938380"/>
                  <a:gd name="connsiteX166" fmla="*/ 397899 w 2490077"/>
                  <a:gd name="connsiteY166" fmla="*/ 2553440 h 2938380"/>
                  <a:gd name="connsiteX167" fmla="*/ 436405 w 2490077"/>
                  <a:gd name="connsiteY167" fmla="*/ 2514946 h 2938380"/>
                  <a:gd name="connsiteX168" fmla="*/ 449241 w 2490077"/>
                  <a:gd name="connsiteY168" fmla="*/ 2527777 h 2938380"/>
                  <a:gd name="connsiteX169" fmla="*/ 500583 w 2490077"/>
                  <a:gd name="connsiteY169" fmla="*/ 2502114 h 2938380"/>
                  <a:gd name="connsiteX170" fmla="*/ 539089 w 2490077"/>
                  <a:gd name="connsiteY170" fmla="*/ 2527777 h 2938380"/>
                  <a:gd name="connsiteX171" fmla="*/ 577595 w 2490077"/>
                  <a:gd name="connsiteY171" fmla="*/ 2489283 h 2938380"/>
                  <a:gd name="connsiteX172" fmla="*/ 577595 w 2490077"/>
                  <a:gd name="connsiteY172" fmla="*/ 2463620 h 2938380"/>
                  <a:gd name="connsiteX173" fmla="*/ 539089 w 2490077"/>
                  <a:gd name="connsiteY173" fmla="*/ 2437957 h 2938380"/>
                  <a:gd name="connsiteX174" fmla="*/ 539089 w 2490077"/>
                  <a:gd name="connsiteY174" fmla="*/ 2386632 h 2938380"/>
                  <a:gd name="connsiteX175" fmla="*/ 500583 w 2490077"/>
                  <a:gd name="connsiteY175" fmla="*/ 2348138 h 2938380"/>
                  <a:gd name="connsiteX176" fmla="*/ 500583 w 2490077"/>
                  <a:gd name="connsiteY176" fmla="*/ 2322475 h 2938380"/>
                  <a:gd name="connsiteX177" fmla="*/ 513418 w 2490077"/>
                  <a:gd name="connsiteY177" fmla="*/ 2309644 h 2938380"/>
                  <a:gd name="connsiteX178" fmla="*/ 526254 w 2490077"/>
                  <a:gd name="connsiteY178" fmla="*/ 2245487 h 2938380"/>
                  <a:gd name="connsiteX179" fmla="*/ 500583 w 2490077"/>
                  <a:gd name="connsiteY179" fmla="*/ 2181330 h 2938380"/>
                  <a:gd name="connsiteX180" fmla="*/ 487747 w 2490077"/>
                  <a:gd name="connsiteY180" fmla="*/ 2181330 h 2938380"/>
                  <a:gd name="connsiteX181" fmla="*/ 449241 w 2490077"/>
                  <a:gd name="connsiteY181" fmla="*/ 2181330 h 2938380"/>
                  <a:gd name="connsiteX182" fmla="*/ 423570 w 2490077"/>
                  <a:gd name="connsiteY182" fmla="*/ 2155668 h 2938380"/>
                  <a:gd name="connsiteX183" fmla="*/ 385064 w 2490077"/>
                  <a:gd name="connsiteY183" fmla="*/ 2155668 h 2938380"/>
                  <a:gd name="connsiteX184" fmla="*/ 346557 w 2490077"/>
                  <a:gd name="connsiteY184" fmla="*/ 2091511 h 2938380"/>
                  <a:gd name="connsiteX185" fmla="*/ 346557 w 2490077"/>
                  <a:gd name="connsiteY185" fmla="*/ 2065848 h 2938380"/>
                  <a:gd name="connsiteX186" fmla="*/ 346557 w 2490077"/>
                  <a:gd name="connsiteY186" fmla="*/ 2053017 h 2938380"/>
                  <a:gd name="connsiteX187" fmla="*/ 346557 w 2490077"/>
                  <a:gd name="connsiteY187" fmla="*/ 2001691 h 2938380"/>
                  <a:gd name="connsiteX188" fmla="*/ 359393 w 2490077"/>
                  <a:gd name="connsiteY188" fmla="*/ 2001691 h 2938380"/>
                  <a:gd name="connsiteX189" fmla="*/ 359393 w 2490077"/>
                  <a:gd name="connsiteY189" fmla="*/ 1937535 h 2938380"/>
                  <a:gd name="connsiteX190" fmla="*/ 308051 w 2490077"/>
                  <a:gd name="connsiteY190" fmla="*/ 1937535 h 2938380"/>
                  <a:gd name="connsiteX191" fmla="*/ 295215 w 2490077"/>
                  <a:gd name="connsiteY191" fmla="*/ 1873378 h 2938380"/>
                  <a:gd name="connsiteX192" fmla="*/ 308051 w 2490077"/>
                  <a:gd name="connsiteY192" fmla="*/ 1860546 h 2938380"/>
                  <a:gd name="connsiteX193" fmla="*/ 308051 w 2490077"/>
                  <a:gd name="connsiteY193" fmla="*/ 1834884 h 2938380"/>
                  <a:gd name="connsiteX194" fmla="*/ 359393 w 2490077"/>
                  <a:gd name="connsiteY194" fmla="*/ 1796390 h 2938380"/>
                  <a:gd name="connsiteX195" fmla="*/ 346557 w 2490077"/>
                  <a:gd name="connsiteY195" fmla="*/ 1757896 h 2938380"/>
                  <a:gd name="connsiteX196" fmla="*/ 282380 w 2490077"/>
                  <a:gd name="connsiteY196" fmla="*/ 1757896 h 2938380"/>
                  <a:gd name="connsiteX197" fmla="*/ 282380 w 2490077"/>
                  <a:gd name="connsiteY197" fmla="*/ 1745064 h 2938380"/>
                  <a:gd name="connsiteX198" fmla="*/ 243874 w 2490077"/>
                  <a:gd name="connsiteY198" fmla="*/ 1719402 h 2938380"/>
                  <a:gd name="connsiteX199" fmla="*/ 243874 w 2490077"/>
                  <a:gd name="connsiteY199" fmla="*/ 1642413 h 2938380"/>
                  <a:gd name="connsiteX200" fmla="*/ 256709 w 2490077"/>
                  <a:gd name="connsiteY200" fmla="*/ 1642413 h 2938380"/>
                  <a:gd name="connsiteX201" fmla="*/ 269545 w 2490077"/>
                  <a:gd name="connsiteY201" fmla="*/ 1565425 h 2938380"/>
                  <a:gd name="connsiteX202" fmla="*/ 269545 w 2490077"/>
                  <a:gd name="connsiteY202" fmla="*/ 1565425 h 2938380"/>
                  <a:gd name="connsiteX203" fmla="*/ 269545 w 2490077"/>
                  <a:gd name="connsiteY203" fmla="*/ 1501269 h 2938380"/>
                  <a:gd name="connsiteX204" fmla="*/ 282380 w 2490077"/>
                  <a:gd name="connsiteY204" fmla="*/ 1488437 h 2938380"/>
                  <a:gd name="connsiteX205" fmla="*/ 231038 w 2490077"/>
                  <a:gd name="connsiteY205" fmla="*/ 1411449 h 2938380"/>
                  <a:gd name="connsiteX206" fmla="*/ 166861 w 2490077"/>
                  <a:gd name="connsiteY206" fmla="*/ 1437112 h 2938380"/>
                  <a:gd name="connsiteX207" fmla="*/ 154025 w 2490077"/>
                  <a:gd name="connsiteY207" fmla="*/ 1437112 h 2938380"/>
                  <a:gd name="connsiteX208" fmla="*/ 128355 w 2490077"/>
                  <a:gd name="connsiteY208" fmla="*/ 1449943 h 2938380"/>
                  <a:gd name="connsiteX209" fmla="*/ 102684 w 2490077"/>
                  <a:gd name="connsiteY209" fmla="*/ 1488437 h 2938380"/>
                  <a:gd name="connsiteX210" fmla="*/ 51342 w 2490077"/>
                  <a:gd name="connsiteY210" fmla="*/ 1514100 h 2938380"/>
                  <a:gd name="connsiteX211" fmla="*/ 12835 w 2490077"/>
                  <a:gd name="connsiteY211" fmla="*/ 1501269 h 2938380"/>
                  <a:gd name="connsiteX212" fmla="*/ 0 w 2490077"/>
                  <a:gd name="connsiteY212" fmla="*/ 1475606 h 2938380"/>
                  <a:gd name="connsiteX213" fmla="*/ 25671 w 2490077"/>
                  <a:gd name="connsiteY213" fmla="*/ 1385786 h 2938380"/>
                  <a:gd name="connsiteX214" fmla="*/ 25671 w 2490077"/>
                  <a:gd name="connsiteY214" fmla="*/ 1372955 h 2938380"/>
                  <a:gd name="connsiteX215" fmla="*/ 38506 w 2490077"/>
                  <a:gd name="connsiteY215" fmla="*/ 1347292 h 2938380"/>
                  <a:gd name="connsiteX216" fmla="*/ 64177 w 2490077"/>
                  <a:gd name="connsiteY216" fmla="*/ 1321630 h 2938380"/>
                  <a:gd name="connsiteX217" fmla="*/ 89848 w 2490077"/>
                  <a:gd name="connsiteY217" fmla="*/ 1270304 h 2938380"/>
                  <a:gd name="connsiteX218" fmla="*/ 115519 w 2490077"/>
                  <a:gd name="connsiteY218" fmla="*/ 1270304 h 2938380"/>
                  <a:gd name="connsiteX219" fmla="*/ 128355 w 2490077"/>
                  <a:gd name="connsiteY219" fmla="*/ 1270304 h 2938380"/>
                  <a:gd name="connsiteX220" fmla="*/ 166861 w 2490077"/>
                  <a:gd name="connsiteY220" fmla="*/ 1231810 h 2938380"/>
                  <a:gd name="connsiteX221" fmla="*/ 243874 w 2490077"/>
                  <a:gd name="connsiteY221" fmla="*/ 1257473 h 2938380"/>
                  <a:gd name="connsiteX222" fmla="*/ 243874 w 2490077"/>
                  <a:gd name="connsiteY222" fmla="*/ 1270304 h 2938380"/>
                  <a:gd name="connsiteX223" fmla="*/ 346557 w 2490077"/>
                  <a:gd name="connsiteY223" fmla="*/ 1270304 h 2938380"/>
                  <a:gd name="connsiteX224" fmla="*/ 346557 w 2490077"/>
                  <a:gd name="connsiteY224" fmla="*/ 1257473 h 2938380"/>
                  <a:gd name="connsiteX225" fmla="*/ 423570 w 2490077"/>
                  <a:gd name="connsiteY225" fmla="*/ 1270304 h 2938380"/>
                  <a:gd name="connsiteX226" fmla="*/ 449241 w 2490077"/>
                  <a:gd name="connsiteY226" fmla="*/ 1244641 h 2938380"/>
                  <a:gd name="connsiteX227" fmla="*/ 462076 w 2490077"/>
                  <a:gd name="connsiteY227" fmla="*/ 1244641 h 2938380"/>
                  <a:gd name="connsiteX228" fmla="*/ 487747 w 2490077"/>
                  <a:gd name="connsiteY228" fmla="*/ 1218979 h 2938380"/>
                  <a:gd name="connsiteX229" fmla="*/ 526254 w 2490077"/>
                  <a:gd name="connsiteY229" fmla="*/ 1167653 h 2938380"/>
                  <a:gd name="connsiteX230" fmla="*/ 526254 w 2490077"/>
                  <a:gd name="connsiteY230" fmla="*/ 1154822 h 2938380"/>
                  <a:gd name="connsiteX231" fmla="*/ 590431 w 2490077"/>
                  <a:gd name="connsiteY231" fmla="*/ 1180485 h 2938380"/>
                  <a:gd name="connsiteX232" fmla="*/ 616102 w 2490077"/>
                  <a:gd name="connsiteY232" fmla="*/ 1218979 h 2938380"/>
                  <a:gd name="connsiteX233" fmla="*/ 654608 w 2490077"/>
                  <a:gd name="connsiteY233" fmla="*/ 1218979 h 2938380"/>
                  <a:gd name="connsiteX234" fmla="*/ 680279 w 2490077"/>
                  <a:gd name="connsiteY234" fmla="*/ 1270304 h 2938380"/>
                  <a:gd name="connsiteX235" fmla="*/ 731621 w 2490077"/>
                  <a:gd name="connsiteY235" fmla="*/ 1270304 h 2938380"/>
                  <a:gd name="connsiteX236" fmla="*/ 744456 w 2490077"/>
                  <a:gd name="connsiteY236" fmla="*/ 1218979 h 2938380"/>
                  <a:gd name="connsiteX237" fmla="*/ 718785 w 2490077"/>
                  <a:gd name="connsiteY237" fmla="*/ 1167653 h 2938380"/>
                  <a:gd name="connsiteX238" fmla="*/ 744456 w 2490077"/>
                  <a:gd name="connsiteY238" fmla="*/ 1129159 h 2938380"/>
                  <a:gd name="connsiteX239" fmla="*/ 744456 w 2490077"/>
                  <a:gd name="connsiteY239" fmla="*/ 1077834 h 2938380"/>
                  <a:gd name="connsiteX240" fmla="*/ 731621 w 2490077"/>
                  <a:gd name="connsiteY240" fmla="*/ 1065002 h 2938380"/>
                  <a:gd name="connsiteX241" fmla="*/ 731621 w 2490077"/>
                  <a:gd name="connsiteY241" fmla="*/ 1013677 h 2938380"/>
                  <a:gd name="connsiteX242" fmla="*/ 705950 w 2490077"/>
                  <a:gd name="connsiteY242" fmla="*/ 1000846 h 2938380"/>
                  <a:gd name="connsiteX243" fmla="*/ 667444 w 2490077"/>
                  <a:gd name="connsiteY243" fmla="*/ 988014 h 2938380"/>
                  <a:gd name="connsiteX244" fmla="*/ 628937 w 2490077"/>
                  <a:gd name="connsiteY244" fmla="*/ 936689 h 2938380"/>
                  <a:gd name="connsiteX245" fmla="*/ 628937 w 2490077"/>
                  <a:gd name="connsiteY245" fmla="*/ 885363 h 2938380"/>
                  <a:gd name="connsiteX246" fmla="*/ 628937 w 2490077"/>
                  <a:gd name="connsiteY246" fmla="*/ 885363 h 2938380"/>
                  <a:gd name="connsiteX247" fmla="*/ 603266 w 2490077"/>
                  <a:gd name="connsiteY247" fmla="*/ 872532 h 2938380"/>
                  <a:gd name="connsiteX248" fmla="*/ 590431 w 2490077"/>
                  <a:gd name="connsiteY248" fmla="*/ 821207 h 2938380"/>
                  <a:gd name="connsiteX249" fmla="*/ 590431 w 2490077"/>
                  <a:gd name="connsiteY249" fmla="*/ 808375 h 2938380"/>
                  <a:gd name="connsiteX250" fmla="*/ 577595 w 2490077"/>
                  <a:gd name="connsiteY250" fmla="*/ 731387 h 2938380"/>
                  <a:gd name="connsiteX251" fmla="*/ 551924 w 2490077"/>
                  <a:gd name="connsiteY251" fmla="*/ 705725 h 2938380"/>
                  <a:gd name="connsiteX252" fmla="*/ 500583 w 2490077"/>
                  <a:gd name="connsiteY252" fmla="*/ 705725 h 2938380"/>
                  <a:gd name="connsiteX253" fmla="*/ 487747 w 2490077"/>
                  <a:gd name="connsiteY253" fmla="*/ 692893 h 2938380"/>
                  <a:gd name="connsiteX254" fmla="*/ 423570 w 2490077"/>
                  <a:gd name="connsiteY254" fmla="*/ 705725 h 2938380"/>
                  <a:gd name="connsiteX255" fmla="*/ 410734 w 2490077"/>
                  <a:gd name="connsiteY255" fmla="*/ 692893 h 2938380"/>
                  <a:gd name="connsiteX256" fmla="*/ 385064 w 2490077"/>
                  <a:gd name="connsiteY256" fmla="*/ 641568 h 2938380"/>
                  <a:gd name="connsiteX257" fmla="*/ 385064 w 2490077"/>
                  <a:gd name="connsiteY257" fmla="*/ 615905 h 2938380"/>
                  <a:gd name="connsiteX258" fmla="*/ 474912 w 2490077"/>
                  <a:gd name="connsiteY258" fmla="*/ 628736 h 2938380"/>
                  <a:gd name="connsiteX259" fmla="*/ 500583 w 2490077"/>
                  <a:gd name="connsiteY259" fmla="*/ 603074 h 2938380"/>
                  <a:gd name="connsiteX260" fmla="*/ 551924 w 2490077"/>
                  <a:gd name="connsiteY260" fmla="*/ 590242 h 2938380"/>
                  <a:gd name="connsiteX261" fmla="*/ 590431 w 2490077"/>
                  <a:gd name="connsiteY261" fmla="*/ 526086 h 2938380"/>
                  <a:gd name="connsiteX262" fmla="*/ 590431 w 2490077"/>
                  <a:gd name="connsiteY262" fmla="*/ 513254 h 2938380"/>
                  <a:gd name="connsiteX263" fmla="*/ 718785 w 2490077"/>
                  <a:gd name="connsiteY263" fmla="*/ 487591 h 2938380"/>
                  <a:gd name="connsiteX264" fmla="*/ 731621 w 2490077"/>
                  <a:gd name="connsiteY264" fmla="*/ 474760 h 2938380"/>
                  <a:gd name="connsiteX265" fmla="*/ 795798 w 2490077"/>
                  <a:gd name="connsiteY265" fmla="*/ 461929 h 2938380"/>
                  <a:gd name="connsiteX266" fmla="*/ 821469 w 2490077"/>
                  <a:gd name="connsiteY266" fmla="*/ 372109 h 2938380"/>
                  <a:gd name="connsiteX267" fmla="*/ 847140 w 2490077"/>
                  <a:gd name="connsiteY267" fmla="*/ 333615 h 2938380"/>
                  <a:gd name="connsiteX268" fmla="*/ 885646 w 2490077"/>
                  <a:gd name="connsiteY268" fmla="*/ 333615 h 2938380"/>
                  <a:gd name="connsiteX269" fmla="*/ 898482 w 2490077"/>
                  <a:gd name="connsiteY269" fmla="*/ 333615 h 2938380"/>
                  <a:gd name="connsiteX270" fmla="*/ 1039672 w 2490077"/>
                  <a:gd name="connsiteY270" fmla="*/ 333615 h 2938380"/>
                  <a:gd name="connsiteX271" fmla="*/ 1039672 w 2490077"/>
                  <a:gd name="connsiteY271" fmla="*/ 256627 h 2938380"/>
                  <a:gd name="connsiteX272" fmla="*/ 1052507 w 2490077"/>
                  <a:gd name="connsiteY272" fmla="*/ 243796 h 2938380"/>
                  <a:gd name="connsiteX273" fmla="*/ 1129520 w 2490077"/>
                  <a:gd name="connsiteY273" fmla="*/ 218133 h 2938380"/>
                  <a:gd name="connsiteX274" fmla="*/ 1193697 w 2490077"/>
                  <a:gd name="connsiteY274" fmla="*/ 269458 h 2938380"/>
                  <a:gd name="connsiteX275" fmla="*/ 1270710 w 2490077"/>
                  <a:gd name="connsiteY275" fmla="*/ 192470 h 2938380"/>
                  <a:gd name="connsiteX276" fmla="*/ 1245039 w 2490077"/>
                  <a:gd name="connsiteY276" fmla="*/ 153976 h 2938380"/>
                  <a:gd name="connsiteX277" fmla="*/ 1334887 w 2490077"/>
                  <a:gd name="connsiteY277" fmla="*/ 64157 h 2938380"/>
                  <a:gd name="connsiteX278" fmla="*/ 1399064 w 2490077"/>
                  <a:gd name="connsiteY278" fmla="*/ 128314 h 2938380"/>
                  <a:gd name="connsiteX279" fmla="*/ 1437571 w 2490077"/>
                  <a:gd name="connsiteY279" fmla="*/ 76988 h 2938380"/>
                  <a:gd name="connsiteX280" fmla="*/ 1476077 w 2490077"/>
                  <a:gd name="connsiteY280" fmla="*/ 76988 h 2938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2490077" h="2938380">
                    <a:moveTo>
                      <a:pt x="1476077" y="76988"/>
                    </a:moveTo>
                    <a:lnTo>
                      <a:pt x="1591596" y="0"/>
                    </a:lnTo>
                    <a:lnTo>
                      <a:pt x="1604432" y="0"/>
                    </a:lnTo>
                    <a:lnTo>
                      <a:pt x="1604432" y="12831"/>
                    </a:lnTo>
                    <a:lnTo>
                      <a:pt x="1719951" y="12831"/>
                    </a:lnTo>
                    <a:lnTo>
                      <a:pt x="1771292" y="102651"/>
                    </a:lnTo>
                    <a:lnTo>
                      <a:pt x="1784128" y="102651"/>
                    </a:lnTo>
                    <a:lnTo>
                      <a:pt x="1861141" y="64157"/>
                    </a:lnTo>
                    <a:lnTo>
                      <a:pt x="1925318" y="141145"/>
                    </a:lnTo>
                    <a:lnTo>
                      <a:pt x="1925318" y="166808"/>
                    </a:lnTo>
                    <a:lnTo>
                      <a:pt x="1938153" y="218133"/>
                    </a:lnTo>
                    <a:lnTo>
                      <a:pt x="1938153" y="243796"/>
                    </a:lnTo>
                    <a:lnTo>
                      <a:pt x="1950989" y="269458"/>
                    </a:lnTo>
                    <a:lnTo>
                      <a:pt x="1899647" y="333615"/>
                    </a:lnTo>
                    <a:lnTo>
                      <a:pt x="1861141" y="320784"/>
                    </a:lnTo>
                    <a:lnTo>
                      <a:pt x="1861141" y="269458"/>
                    </a:lnTo>
                    <a:lnTo>
                      <a:pt x="1784128" y="256627"/>
                    </a:lnTo>
                    <a:lnTo>
                      <a:pt x="1758457" y="295121"/>
                    </a:lnTo>
                    <a:lnTo>
                      <a:pt x="1758457" y="307953"/>
                    </a:lnTo>
                    <a:lnTo>
                      <a:pt x="1694280" y="346447"/>
                    </a:lnTo>
                    <a:lnTo>
                      <a:pt x="1694280" y="372109"/>
                    </a:lnTo>
                    <a:lnTo>
                      <a:pt x="1655773" y="410603"/>
                    </a:lnTo>
                    <a:lnTo>
                      <a:pt x="1707115" y="500423"/>
                    </a:lnTo>
                    <a:lnTo>
                      <a:pt x="1707115" y="538917"/>
                    </a:lnTo>
                    <a:lnTo>
                      <a:pt x="1707115" y="551748"/>
                    </a:lnTo>
                    <a:lnTo>
                      <a:pt x="1681444" y="628736"/>
                    </a:lnTo>
                    <a:lnTo>
                      <a:pt x="1707115" y="667230"/>
                    </a:lnTo>
                    <a:lnTo>
                      <a:pt x="1719951" y="667230"/>
                    </a:lnTo>
                    <a:lnTo>
                      <a:pt x="1758457" y="731387"/>
                    </a:lnTo>
                    <a:lnTo>
                      <a:pt x="1771292" y="744219"/>
                    </a:lnTo>
                    <a:lnTo>
                      <a:pt x="1771292" y="757050"/>
                    </a:lnTo>
                    <a:lnTo>
                      <a:pt x="1809799" y="782713"/>
                    </a:lnTo>
                    <a:lnTo>
                      <a:pt x="1809799" y="808375"/>
                    </a:lnTo>
                    <a:lnTo>
                      <a:pt x="1861141" y="834038"/>
                    </a:lnTo>
                    <a:lnTo>
                      <a:pt x="1822634" y="898195"/>
                    </a:lnTo>
                    <a:lnTo>
                      <a:pt x="1873976" y="911026"/>
                    </a:lnTo>
                    <a:lnTo>
                      <a:pt x="1899647" y="949520"/>
                    </a:lnTo>
                    <a:lnTo>
                      <a:pt x="1938153" y="962352"/>
                    </a:lnTo>
                    <a:lnTo>
                      <a:pt x="1950989" y="1000846"/>
                    </a:lnTo>
                    <a:lnTo>
                      <a:pt x="1989495" y="1000846"/>
                    </a:lnTo>
                    <a:lnTo>
                      <a:pt x="2028002" y="1039340"/>
                    </a:lnTo>
                    <a:lnTo>
                      <a:pt x="2040837" y="1052171"/>
                    </a:lnTo>
                    <a:lnTo>
                      <a:pt x="2079343" y="1065002"/>
                    </a:lnTo>
                    <a:lnTo>
                      <a:pt x="2117850" y="1090665"/>
                    </a:lnTo>
                    <a:lnTo>
                      <a:pt x="2182027" y="1090665"/>
                    </a:lnTo>
                    <a:lnTo>
                      <a:pt x="2194862" y="1077834"/>
                    </a:lnTo>
                    <a:lnTo>
                      <a:pt x="2220533" y="1052171"/>
                    </a:lnTo>
                    <a:lnTo>
                      <a:pt x="2246204" y="1026508"/>
                    </a:lnTo>
                    <a:lnTo>
                      <a:pt x="2259040" y="1013677"/>
                    </a:lnTo>
                    <a:lnTo>
                      <a:pt x="2310382" y="1013677"/>
                    </a:lnTo>
                    <a:lnTo>
                      <a:pt x="2336052" y="1077834"/>
                    </a:lnTo>
                    <a:lnTo>
                      <a:pt x="2284711" y="1116328"/>
                    </a:lnTo>
                    <a:lnTo>
                      <a:pt x="2297546" y="1167653"/>
                    </a:lnTo>
                    <a:lnTo>
                      <a:pt x="2271875" y="1193316"/>
                    </a:lnTo>
                    <a:lnTo>
                      <a:pt x="2271875" y="1206147"/>
                    </a:lnTo>
                    <a:lnTo>
                      <a:pt x="2284711" y="1244641"/>
                    </a:lnTo>
                    <a:lnTo>
                      <a:pt x="2271875" y="1308798"/>
                    </a:lnTo>
                    <a:lnTo>
                      <a:pt x="2297546" y="1347292"/>
                    </a:lnTo>
                    <a:lnTo>
                      <a:pt x="2297546" y="1360124"/>
                    </a:lnTo>
                    <a:lnTo>
                      <a:pt x="2336052" y="1411449"/>
                    </a:lnTo>
                    <a:lnTo>
                      <a:pt x="2323217" y="1475606"/>
                    </a:lnTo>
                    <a:lnTo>
                      <a:pt x="2323217" y="1475606"/>
                    </a:lnTo>
                    <a:lnTo>
                      <a:pt x="2310382" y="1526931"/>
                    </a:lnTo>
                    <a:lnTo>
                      <a:pt x="2310382" y="1526931"/>
                    </a:lnTo>
                    <a:lnTo>
                      <a:pt x="2323217" y="1591088"/>
                    </a:lnTo>
                    <a:lnTo>
                      <a:pt x="2323217" y="1591088"/>
                    </a:lnTo>
                    <a:lnTo>
                      <a:pt x="2336052" y="1642413"/>
                    </a:lnTo>
                    <a:lnTo>
                      <a:pt x="2387394" y="1693739"/>
                    </a:lnTo>
                    <a:lnTo>
                      <a:pt x="2400230" y="1693739"/>
                    </a:lnTo>
                    <a:lnTo>
                      <a:pt x="2438736" y="1719402"/>
                    </a:lnTo>
                    <a:lnTo>
                      <a:pt x="2438736" y="1719402"/>
                    </a:lnTo>
                    <a:lnTo>
                      <a:pt x="2490078" y="1757896"/>
                    </a:lnTo>
                    <a:lnTo>
                      <a:pt x="2490078" y="1770727"/>
                    </a:lnTo>
                    <a:lnTo>
                      <a:pt x="2490078" y="1834884"/>
                    </a:lnTo>
                    <a:lnTo>
                      <a:pt x="2490078" y="1834884"/>
                    </a:lnTo>
                    <a:lnTo>
                      <a:pt x="2400230" y="1834884"/>
                    </a:lnTo>
                    <a:lnTo>
                      <a:pt x="2374559" y="1809221"/>
                    </a:lnTo>
                    <a:lnTo>
                      <a:pt x="2348888" y="1809221"/>
                    </a:lnTo>
                    <a:lnTo>
                      <a:pt x="2310382" y="1745064"/>
                    </a:lnTo>
                    <a:lnTo>
                      <a:pt x="2259040" y="1732233"/>
                    </a:lnTo>
                    <a:lnTo>
                      <a:pt x="2220533" y="1757896"/>
                    </a:lnTo>
                    <a:lnTo>
                      <a:pt x="2220533" y="1783558"/>
                    </a:lnTo>
                    <a:lnTo>
                      <a:pt x="2207698" y="1847715"/>
                    </a:lnTo>
                    <a:lnTo>
                      <a:pt x="2207698" y="1847715"/>
                    </a:lnTo>
                    <a:lnTo>
                      <a:pt x="2220533" y="1937535"/>
                    </a:lnTo>
                    <a:lnTo>
                      <a:pt x="2130685" y="1950366"/>
                    </a:lnTo>
                    <a:lnTo>
                      <a:pt x="2105014" y="1937535"/>
                    </a:lnTo>
                    <a:lnTo>
                      <a:pt x="2028002" y="1950366"/>
                    </a:lnTo>
                    <a:lnTo>
                      <a:pt x="2002331" y="1937535"/>
                    </a:lnTo>
                    <a:lnTo>
                      <a:pt x="1938153" y="2001691"/>
                    </a:lnTo>
                    <a:lnTo>
                      <a:pt x="1938153" y="2065848"/>
                    </a:lnTo>
                    <a:lnTo>
                      <a:pt x="1938153" y="2078680"/>
                    </a:lnTo>
                    <a:lnTo>
                      <a:pt x="1938153" y="2104342"/>
                    </a:lnTo>
                    <a:lnTo>
                      <a:pt x="1950989" y="2142836"/>
                    </a:lnTo>
                    <a:lnTo>
                      <a:pt x="1938153" y="2181330"/>
                    </a:lnTo>
                    <a:lnTo>
                      <a:pt x="1976660" y="2232656"/>
                    </a:lnTo>
                    <a:lnTo>
                      <a:pt x="1963824" y="2258319"/>
                    </a:lnTo>
                    <a:lnTo>
                      <a:pt x="1976660" y="2296813"/>
                    </a:lnTo>
                    <a:lnTo>
                      <a:pt x="1963824" y="2322475"/>
                    </a:lnTo>
                    <a:lnTo>
                      <a:pt x="1976660" y="2386632"/>
                    </a:lnTo>
                    <a:lnTo>
                      <a:pt x="1976660" y="2399463"/>
                    </a:lnTo>
                    <a:lnTo>
                      <a:pt x="1976660" y="2412295"/>
                    </a:lnTo>
                    <a:lnTo>
                      <a:pt x="1950989" y="2476452"/>
                    </a:lnTo>
                    <a:lnTo>
                      <a:pt x="1925318" y="2502114"/>
                    </a:lnTo>
                    <a:lnTo>
                      <a:pt x="1912482" y="2514946"/>
                    </a:lnTo>
                    <a:lnTo>
                      <a:pt x="1886812" y="2502114"/>
                    </a:lnTo>
                    <a:lnTo>
                      <a:pt x="1861141" y="2502114"/>
                    </a:lnTo>
                    <a:lnTo>
                      <a:pt x="1809799" y="2476452"/>
                    </a:lnTo>
                    <a:lnTo>
                      <a:pt x="1758457" y="2527777"/>
                    </a:lnTo>
                    <a:lnTo>
                      <a:pt x="1732786" y="2527777"/>
                    </a:lnTo>
                    <a:lnTo>
                      <a:pt x="1694280" y="2553440"/>
                    </a:lnTo>
                    <a:lnTo>
                      <a:pt x="1642938" y="2540608"/>
                    </a:lnTo>
                    <a:lnTo>
                      <a:pt x="1642938" y="2540608"/>
                    </a:lnTo>
                    <a:lnTo>
                      <a:pt x="1578761" y="2527777"/>
                    </a:lnTo>
                    <a:lnTo>
                      <a:pt x="1565925" y="2502114"/>
                    </a:lnTo>
                    <a:lnTo>
                      <a:pt x="1501748" y="2514946"/>
                    </a:lnTo>
                    <a:lnTo>
                      <a:pt x="1527419" y="2579102"/>
                    </a:lnTo>
                    <a:lnTo>
                      <a:pt x="1501748" y="2604765"/>
                    </a:lnTo>
                    <a:lnTo>
                      <a:pt x="1514583" y="2668922"/>
                    </a:lnTo>
                    <a:lnTo>
                      <a:pt x="1501748" y="2694585"/>
                    </a:lnTo>
                    <a:lnTo>
                      <a:pt x="1501748" y="2720247"/>
                    </a:lnTo>
                    <a:lnTo>
                      <a:pt x="1488913" y="2745910"/>
                    </a:lnTo>
                    <a:lnTo>
                      <a:pt x="1488913" y="2745910"/>
                    </a:lnTo>
                    <a:lnTo>
                      <a:pt x="1411900" y="2771573"/>
                    </a:lnTo>
                    <a:lnTo>
                      <a:pt x="1373393" y="2810067"/>
                    </a:lnTo>
                    <a:lnTo>
                      <a:pt x="1347723" y="2822898"/>
                    </a:lnTo>
                    <a:lnTo>
                      <a:pt x="1347723" y="2822898"/>
                    </a:lnTo>
                    <a:lnTo>
                      <a:pt x="1322052" y="2822898"/>
                    </a:lnTo>
                    <a:lnTo>
                      <a:pt x="1270710" y="2810067"/>
                    </a:lnTo>
                    <a:lnTo>
                      <a:pt x="1245039" y="2771573"/>
                    </a:lnTo>
                    <a:lnTo>
                      <a:pt x="1232203" y="2745910"/>
                    </a:lnTo>
                    <a:lnTo>
                      <a:pt x="1206533" y="2707416"/>
                    </a:lnTo>
                    <a:lnTo>
                      <a:pt x="1206533" y="2681753"/>
                    </a:lnTo>
                    <a:lnTo>
                      <a:pt x="1168026" y="2643259"/>
                    </a:lnTo>
                    <a:lnTo>
                      <a:pt x="1142355" y="2630428"/>
                    </a:lnTo>
                    <a:lnTo>
                      <a:pt x="1116684" y="2656091"/>
                    </a:lnTo>
                    <a:lnTo>
                      <a:pt x="1052507" y="2668922"/>
                    </a:lnTo>
                    <a:lnTo>
                      <a:pt x="1014001" y="2643259"/>
                    </a:lnTo>
                    <a:lnTo>
                      <a:pt x="1014001" y="2643259"/>
                    </a:lnTo>
                    <a:lnTo>
                      <a:pt x="975494" y="2630428"/>
                    </a:lnTo>
                    <a:lnTo>
                      <a:pt x="936988" y="2643259"/>
                    </a:lnTo>
                    <a:lnTo>
                      <a:pt x="898482" y="2617596"/>
                    </a:lnTo>
                    <a:lnTo>
                      <a:pt x="872811" y="2630428"/>
                    </a:lnTo>
                    <a:lnTo>
                      <a:pt x="847140" y="2643259"/>
                    </a:lnTo>
                    <a:lnTo>
                      <a:pt x="834304" y="2668922"/>
                    </a:lnTo>
                    <a:lnTo>
                      <a:pt x="795798" y="2694585"/>
                    </a:lnTo>
                    <a:lnTo>
                      <a:pt x="782963" y="2707416"/>
                    </a:lnTo>
                    <a:lnTo>
                      <a:pt x="718785" y="2758741"/>
                    </a:lnTo>
                    <a:lnTo>
                      <a:pt x="705950" y="2771573"/>
                    </a:lnTo>
                    <a:lnTo>
                      <a:pt x="731621" y="2810067"/>
                    </a:lnTo>
                    <a:lnTo>
                      <a:pt x="731621" y="2848561"/>
                    </a:lnTo>
                    <a:lnTo>
                      <a:pt x="744456" y="2874224"/>
                    </a:lnTo>
                    <a:lnTo>
                      <a:pt x="705950" y="2938380"/>
                    </a:lnTo>
                    <a:lnTo>
                      <a:pt x="654608" y="2938380"/>
                    </a:lnTo>
                    <a:lnTo>
                      <a:pt x="616102" y="2912718"/>
                    </a:lnTo>
                    <a:lnTo>
                      <a:pt x="590431" y="2912718"/>
                    </a:lnTo>
                    <a:lnTo>
                      <a:pt x="577595" y="2912718"/>
                    </a:lnTo>
                    <a:lnTo>
                      <a:pt x="551924" y="2874224"/>
                    </a:lnTo>
                    <a:lnTo>
                      <a:pt x="551924" y="2861392"/>
                    </a:lnTo>
                    <a:lnTo>
                      <a:pt x="513418" y="2810067"/>
                    </a:lnTo>
                    <a:lnTo>
                      <a:pt x="513418" y="2810067"/>
                    </a:lnTo>
                    <a:lnTo>
                      <a:pt x="449241" y="2733079"/>
                    </a:lnTo>
                    <a:lnTo>
                      <a:pt x="410734" y="2733079"/>
                    </a:lnTo>
                    <a:lnTo>
                      <a:pt x="372228" y="2694585"/>
                    </a:lnTo>
                    <a:lnTo>
                      <a:pt x="385064" y="2643259"/>
                    </a:lnTo>
                    <a:lnTo>
                      <a:pt x="397899" y="2630428"/>
                    </a:lnTo>
                    <a:lnTo>
                      <a:pt x="397899" y="2553440"/>
                    </a:lnTo>
                    <a:lnTo>
                      <a:pt x="436405" y="2514946"/>
                    </a:lnTo>
                    <a:lnTo>
                      <a:pt x="449241" y="2527777"/>
                    </a:lnTo>
                    <a:lnTo>
                      <a:pt x="500583" y="2502114"/>
                    </a:lnTo>
                    <a:lnTo>
                      <a:pt x="539089" y="2527777"/>
                    </a:lnTo>
                    <a:lnTo>
                      <a:pt x="577595" y="2489283"/>
                    </a:lnTo>
                    <a:lnTo>
                      <a:pt x="577595" y="2463620"/>
                    </a:lnTo>
                    <a:lnTo>
                      <a:pt x="539089" y="2437957"/>
                    </a:lnTo>
                    <a:lnTo>
                      <a:pt x="539089" y="2386632"/>
                    </a:lnTo>
                    <a:lnTo>
                      <a:pt x="500583" y="2348138"/>
                    </a:lnTo>
                    <a:lnTo>
                      <a:pt x="500583" y="2322475"/>
                    </a:lnTo>
                    <a:lnTo>
                      <a:pt x="513418" y="2309644"/>
                    </a:lnTo>
                    <a:lnTo>
                      <a:pt x="526254" y="2245487"/>
                    </a:lnTo>
                    <a:lnTo>
                      <a:pt x="500583" y="2181330"/>
                    </a:lnTo>
                    <a:lnTo>
                      <a:pt x="487747" y="2181330"/>
                    </a:lnTo>
                    <a:lnTo>
                      <a:pt x="449241" y="2181330"/>
                    </a:lnTo>
                    <a:lnTo>
                      <a:pt x="423570" y="2155668"/>
                    </a:lnTo>
                    <a:lnTo>
                      <a:pt x="385064" y="2155668"/>
                    </a:lnTo>
                    <a:lnTo>
                      <a:pt x="346557" y="2091511"/>
                    </a:lnTo>
                    <a:lnTo>
                      <a:pt x="346557" y="2065848"/>
                    </a:lnTo>
                    <a:lnTo>
                      <a:pt x="346557" y="2053017"/>
                    </a:lnTo>
                    <a:lnTo>
                      <a:pt x="346557" y="2001691"/>
                    </a:lnTo>
                    <a:lnTo>
                      <a:pt x="359393" y="2001691"/>
                    </a:lnTo>
                    <a:lnTo>
                      <a:pt x="359393" y="1937535"/>
                    </a:lnTo>
                    <a:lnTo>
                      <a:pt x="308051" y="1937535"/>
                    </a:lnTo>
                    <a:lnTo>
                      <a:pt x="295215" y="1873378"/>
                    </a:lnTo>
                    <a:lnTo>
                      <a:pt x="308051" y="1860546"/>
                    </a:lnTo>
                    <a:lnTo>
                      <a:pt x="308051" y="1834884"/>
                    </a:lnTo>
                    <a:lnTo>
                      <a:pt x="359393" y="1796390"/>
                    </a:lnTo>
                    <a:lnTo>
                      <a:pt x="346557" y="1757896"/>
                    </a:lnTo>
                    <a:lnTo>
                      <a:pt x="282380" y="1757896"/>
                    </a:lnTo>
                    <a:lnTo>
                      <a:pt x="282380" y="1745064"/>
                    </a:lnTo>
                    <a:lnTo>
                      <a:pt x="243874" y="1719402"/>
                    </a:lnTo>
                    <a:lnTo>
                      <a:pt x="243874" y="1642413"/>
                    </a:lnTo>
                    <a:lnTo>
                      <a:pt x="256709" y="1642413"/>
                    </a:lnTo>
                    <a:lnTo>
                      <a:pt x="269545" y="1565425"/>
                    </a:lnTo>
                    <a:lnTo>
                      <a:pt x="269545" y="1565425"/>
                    </a:lnTo>
                    <a:lnTo>
                      <a:pt x="269545" y="1501269"/>
                    </a:lnTo>
                    <a:lnTo>
                      <a:pt x="282380" y="1488437"/>
                    </a:lnTo>
                    <a:lnTo>
                      <a:pt x="231038" y="1411449"/>
                    </a:lnTo>
                    <a:lnTo>
                      <a:pt x="166861" y="1437112"/>
                    </a:lnTo>
                    <a:lnTo>
                      <a:pt x="154025" y="1437112"/>
                    </a:lnTo>
                    <a:lnTo>
                      <a:pt x="128355" y="1449943"/>
                    </a:lnTo>
                    <a:lnTo>
                      <a:pt x="102684" y="1488437"/>
                    </a:lnTo>
                    <a:lnTo>
                      <a:pt x="51342" y="1514100"/>
                    </a:lnTo>
                    <a:lnTo>
                      <a:pt x="12835" y="1501269"/>
                    </a:lnTo>
                    <a:lnTo>
                      <a:pt x="0" y="1475606"/>
                    </a:lnTo>
                    <a:lnTo>
                      <a:pt x="25671" y="1385786"/>
                    </a:lnTo>
                    <a:lnTo>
                      <a:pt x="25671" y="1372955"/>
                    </a:lnTo>
                    <a:lnTo>
                      <a:pt x="38506" y="1347292"/>
                    </a:lnTo>
                    <a:lnTo>
                      <a:pt x="64177" y="1321630"/>
                    </a:lnTo>
                    <a:lnTo>
                      <a:pt x="89848" y="1270304"/>
                    </a:lnTo>
                    <a:lnTo>
                      <a:pt x="115519" y="1270304"/>
                    </a:lnTo>
                    <a:lnTo>
                      <a:pt x="128355" y="1270304"/>
                    </a:lnTo>
                    <a:lnTo>
                      <a:pt x="166861" y="1231810"/>
                    </a:lnTo>
                    <a:lnTo>
                      <a:pt x="243874" y="1257473"/>
                    </a:lnTo>
                    <a:lnTo>
                      <a:pt x="243874" y="1270304"/>
                    </a:lnTo>
                    <a:lnTo>
                      <a:pt x="346557" y="1270304"/>
                    </a:lnTo>
                    <a:lnTo>
                      <a:pt x="346557" y="1257473"/>
                    </a:lnTo>
                    <a:lnTo>
                      <a:pt x="423570" y="1270304"/>
                    </a:lnTo>
                    <a:lnTo>
                      <a:pt x="449241" y="1244641"/>
                    </a:lnTo>
                    <a:lnTo>
                      <a:pt x="462076" y="1244641"/>
                    </a:lnTo>
                    <a:lnTo>
                      <a:pt x="487747" y="1218979"/>
                    </a:lnTo>
                    <a:lnTo>
                      <a:pt x="526254" y="1167653"/>
                    </a:lnTo>
                    <a:lnTo>
                      <a:pt x="526254" y="1154822"/>
                    </a:lnTo>
                    <a:lnTo>
                      <a:pt x="590431" y="1180485"/>
                    </a:lnTo>
                    <a:lnTo>
                      <a:pt x="616102" y="1218979"/>
                    </a:lnTo>
                    <a:lnTo>
                      <a:pt x="654608" y="1218979"/>
                    </a:lnTo>
                    <a:lnTo>
                      <a:pt x="680279" y="1270304"/>
                    </a:lnTo>
                    <a:lnTo>
                      <a:pt x="731621" y="1270304"/>
                    </a:lnTo>
                    <a:lnTo>
                      <a:pt x="744456" y="1218979"/>
                    </a:lnTo>
                    <a:lnTo>
                      <a:pt x="718785" y="1167653"/>
                    </a:lnTo>
                    <a:lnTo>
                      <a:pt x="744456" y="1129159"/>
                    </a:lnTo>
                    <a:lnTo>
                      <a:pt x="744456" y="1077834"/>
                    </a:lnTo>
                    <a:lnTo>
                      <a:pt x="731621" y="1065002"/>
                    </a:lnTo>
                    <a:lnTo>
                      <a:pt x="731621" y="1013677"/>
                    </a:lnTo>
                    <a:lnTo>
                      <a:pt x="705950" y="1000846"/>
                    </a:lnTo>
                    <a:lnTo>
                      <a:pt x="667444" y="988014"/>
                    </a:lnTo>
                    <a:lnTo>
                      <a:pt x="628937" y="936689"/>
                    </a:lnTo>
                    <a:lnTo>
                      <a:pt x="628937" y="885363"/>
                    </a:lnTo>
                    <a:lnTo>
                      <a:pt x="628937" y="885363"/>
                    </a:lnTo>
                    <a:lnTo>
                      <a:pt x="603266" y="872532"/>
                    </a:lnTo>
                    <a:lnTo>
                      <a:pt x="590431" y="821207"/>
                    </a:lnTo>
                    <a:lnTo>
                      <a:pt x="590431" y="808375"/>
                    </a:lnTo>
                    <a:lnTo>
                      <a:pt x="577595" y="731387"/>
                    </a:lnTo>
                    <a:lnTo>
                      <a:pt x="551924" y="705725"/>
                    </a:lnTo>
                    <a:lnTo>
                      <a:pt x="500583" y="705725"/>
                    </a:lnTo>
                    <a:lnTo>
                      <a:pt x="487747" y="692893"/>
                    </a:lnTo>
                    <a:lnTo>
                      <a:pt x="423570" y="705725"/>
                    </a:lnTo>
                    <a:lnTo>
                      <a:pt x="410734" y="692893"/>
                    </a:lnTo>
                    <a:lnTo>
                      <a:pt x="385064" y="641568"/>
                    </a:lnTo>
                    <a:lnTo>
                      <a:pt x="385064" y="615905"/>
                    </a:lnTo>
                    <a:lnTo>
                      <a:pt x="474912" y="628736"/>
                    </a:lnTo>
                    <a:lnTo>
                      <a:pt x="500583" y="603074"/>
                    </a:lnTo>
                    <a:lnTo>
                      <a:pt x="551924" y="590242"/>
                    </a:lnTo>
                    <a:lnTo>
                      <a:pt x="590431" y="526086"/>
                    </a:lnTo>
                    <a:lnTo>
                      <a:pt x="590431" y="513254"/>
                    </a:lnTo>
                    <a:lnTo>
                      <a:pt x="718785" y="487591"/>
                    </a:lnTo>
                    <a:lnTo>
                      <a:pt x="731621" y="474760"/>
                    </a:lnTo>
                    <a:lnTo>
                      <a:pt x="795798" y="461929"/>
                    </a:lnTo>
                    <a:lnTo>
                      <a:pt x="821469" y="372109"/>
                    </a:lnTo>
                    <a:lnTo>
                      <a:pt x="847140" y="333615"/>
                    </a:lnTo>
                    <a:lnTo>
                      <a:pt x="885646" y="333615"/>
                    </a:lnTo>
                    <a:lnTo>
                      <a:pt x="898482" y="333615"/>
                    </a:lnTo>
                    <a:lnTo>
                      <a:pt x="1039672" y="333615"/>
                    </a:lnTo>
                    <a:lnTo>
                      <a:pt x="1039672" y="256627"/>
                    </a:lnTo>
                    <a:lnTo>
                      <a:pt x="1052507" y="243796"/>
                    </a:lnTo>
                    <a:lnTo>
                      <a:pt x="1129520" y="218133"/>
                    </a:lnTo>
                    <a:lnTo>
                      <a:pt x="1193697" y="269458"/>
                    </a:lnTo>
                    <a:lnTo>
                      <a:pt x="1270710" y="192470"/>
                    </a:lnTo>
                    <a:lnTo>
                      <a:pt x="1245039" y="153976"/>
                    </a:lnTo>
                    <a:lnTo>
                      <a:pt x="1334887" y="64157"/>
                    </a:lnTo>
                    <a:lnTo>
                      <a:pt x="1399064" y="128314"/>
                    </a:lnTo>
                    <a:lnTo>
                      <a:pt x="1437571" y="76988"/>
                    </a:lnTo>
                    <a:lnTo>
                      <a:pt x="1476077" y="76988"/>
                    </a:lnTo>
                  </a:path>
                </a:pathLst>
              </a:custGeom>
              <a:solidFill>
                <a:srgbClr val="CEC5C2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0" name="blue">
                <a:extLst>
                  <a:ext uri="{FF2B5EF4-FFF2-40B4-BE49-F238E27FC236}">
                    <a16:creationId xmlns:a16="http://schemas.microsoft.com/office/drawing/2014/main" id="{AD5B2DD4-D17D-1B10-70E3-7B399160FD13}"/>
                  </a:ext>
                </a:extLst>
              </p:cNvPr>
              <p:cNvSpPr/>
              <p:nvPr/>
            </p:nvSpPr>
            <p:spPr>
              <a:xfrm>
                <a:off x="5763118" y="4285672"/>
                <a:ext cx="4710610" cy="3310489"/>
              </a:xfrm>
              <a:custGeom>
                <a:avLst/>
                <a:gdLst>
                  <a:gd name="connsiteX0" fmla="*/ 1925318 w 4710610"/>
                  <a:gd name="connsiteY0" fmla="*/ 128314 h 3310489"/>
                  <a:gd name="connsiteX1" fmla="*/ 1925318 w 4710610"/>
                  <a:gd name="connsiteY1" fmla="*/ 128314 h 3310489"/>
                  <a:gd name="connsiteX2" fmla="*/ 1989495 w 4710610"/>
                  <a:gd name="connsiteY2" fmla="*/ 102651 h 3310489"/>
                  <a:gd name="connsiteX3" fmla="*/ 2040837 w 4710610"/>
                  <a:gd name="connsiteY3" fmla="*/ 179639 h 3310489"/>
                  <a:gd name="connsiteX4" fmla="*/ 2079343 w 4710610"/>
                  <a:gd name="connsiteY4" fmla="*/ 179639 h 3310489"/>
                  <a:gd name="connsiteX5" fmla="*/ 2130685 w 4710610"/>
                  <a:gd name="connsiteY5" fmla="*/ 243796 h 3310489"/>
                  <a:gd name="connsiteX6" fmla="*/ 2169192 w 4710610"/>
                  <a:gd name="connsiteY6" fmla="*/ 256627 h 3310489"/>
                  <a:gd name="connsiteX7" fmla="*/ 2169192 w 4710610"/>
                  <a:gd name="connsiteY7" fmla="*/ 269458 h 3310489"/>
                  <a:gd name="connsiteX8" fmla="*/ 2182027 w 4710610"/>
                  <a:gd name="connsiteY8" fmla="*/ 359278 h 3310489"/>
                  <a:gd name="connsiteX9" fmla="*/ 2323217 w 4710610"/>
                  <a:gd name="connsiteY9" fmla="*/ 333615 h 3310489"/>
                  <a:gd name="connsiteX10" fmla="*/ 2336052 w 4710610"/>
                  <a:gd name="connsiteY10" fmla="*/ 346447 h 3310489"/>
                  <a:gd name="connsiteX11" fmla="*/ 2413065 w 4710610"/>
                  <a:gd name="connsiteY11" fmla="*/ 307953 h 3310489"/>
                  <a:gd name="connsiteX12" fmla="*/ 2425901 w 4710610"/>
                  <a:gd name="connsiteY12" fmla="*/ 295121 h 3310489"/>
                  <a:gd name="connsiteX13" fmla="*/ 2515749 w 4710610"/>
                  <a:gd name="connsiteY13" fmla="*/ 372109 h 3310489"/>
                  <a:gd name="connsiteX14" fmla="*/ 2579926 w 4710610"/>
                  <a:gd name="connsiteY14" fmla="*/ 243796 h 3310489"/>
                  <a:gd name="connsiteX15" fmla="*/ 2631268 w 4710610"/>
                  <a:gd name="connsiteY15" fmla="*/ 256627 h 3310489"/>
                  <a:gd name="connsiteX16" fmla="*/ 2656939 w 4710610"/>
                  <a:gd name="connsiteY16" fmla="*/ 243796 h 3310489"/>
                  <a:gd name="connsiteX17" fmla="*/ 2656939 w 4710610"/>
                  <a:gd name="connsiteY17" fmla="*/ 205302 h 3310489"/>
                  <a:gd name="connsiteX18" fmla="*/ 2733951 w 4710610"/>
                  <a:gd name="connsiteY18" fmla="*/ 64157 h 3310489"/>
                  <a:gd name="connsiteX19" fmla="*/ 2772458 w 4710610"/>
                  <a:gd name="connsiteY19" fmla="*/ 89819 h 3310489"/>
                  <a:gd name="connsiteX20" fmla="*/ 2862306 w 4710610"/>
                  <a:gd name="connsiteY20" fmla="*/ 0 h 3310489"/>
                  <a:gd name="connsiteX21" fmla="*/ 2900812 w 4710610"/>
                  <a:gd name="connsiteY21" fmla="*/ 128314 h 3310489"/>
                  <a:gd name="connsiteX22" fmla="*/ 2913648 w 4710610"/>
                  <a:gd name="connsiteY22" fmla="*/ 141145 h 3310489"/>
                  <a:gd name="connsiteX23" fmla="*/ 2849471 w 4710610"/>
                  <a:gd name="connsiteY23" fmla="*/ 269458 h 3310489"/>
                  <a:gd name="connsiteX24" fmla="*/ 2875141 w 4710610"/>
                  <a:gd name="connsiteY24" fmla="*/ 320784 h 3310489"/>
                  <a:gd name="connsiteX25" fmla="*/ 2875141 w 4710610"/>
                  <a:gd name="connsiteY25" fmla="*/ 320784 h 3310489"/>
                  <a:gd name="connsiteX26" fmla="*/ 2836635 w 4710610"/>
                  <a:gd name="connsiteY26" fmla="*/ 372109 h 3310489"/>
                  <a:gd name="connsiteX27" fmla="*/ 2926483 w 4710610"/>
                  <a:gd name="connsiteY27" fmla="*/ 487591 h 3310489"/>
                  <a:gd name="connsiteX28" fmla="*/ 2952154 w 4710610"/>
                  <a:gd name="connsiteY28" fmla="*/ 487591 h 3310489"/>
                  <a:gd name="connsiteX29" fmla="*/ 2964990 w 4710610"/>
                  <a:gd name="connsiteY29" fmla="*/ 500423 h 3310489"/>
                  <a:gd name="connsiteX30" fmla="*/ 3106180 w 4710610"/>
                  <a:gd name="connsiteY30" fmla="*/ 436266 h 3310489"/>
                  <a:gd name="connsiteX31" fmla="*/ 3119015 w 4710610"/>
                  <a:gd name="connsiteY31" fmla="*/ 410603 h 3310489"/>
                  <a:gd name="connsiteX32" fmla="*/ 3119015 w 4710610"/>
                  <a:gd name="connsiteY32" fmla="*/ 397772 h 3310489"/>
                  <a:gd name="connsiteX33" fmla="*/ 3221699 w 4710610"/>
                  <a:gd name="connsiteY33" fmla="*/ 397772 h 3310489"/>
                  <a:gd name="connsiteX34" fmla="*/ 3247370 w 4710610"/>
                  <a:gd name="connsiteY34" fmla="*/ 384941 h 3310489"/>
                  <a:gd name="connsiteX35" fmla="*/ 3298711 w 4710610"/>
                  <a:gd name="connsiteY35" fmla="*/ 397772 h 3310489"/>
                  <a:gd name="connsiteX36" fmla="*/ 3311547 w 4710610"/>
                  <a:gd name="connsiteY36" fmla="*/ 372109 h 3310489"/>
                  <a:gd name="connsiteX37" fmla="*/ 3350053 w 4710610"/>
                  <a:gd name="connsiteY37" fmla="*/ 256627 h 3310489"/>
                  <a:gd name="connsiteX38" fmla="*/ 3388559 w 4710610"/>
                  <a:gd name="connsiteY38" fmla="*/ 256627 h 3310489"/>
                  <a:gd name="connsiteX39" fmla="*/ 3427066 w 4710610"/>
                  <a:gd name="connsiteY39" fmla="*/ 218133 h 3310489"/>
                  <a:gd name="connsiteX40" fmla="*/ 3516914 w 4710610"/>
                  <a:gd name="connsiteY40" fmla="*/ 205302 h 3310489"/>
                  <a:gd name="connsiteX41" fmla="*/ 3555420 w 4710610"/>
                  <a:gd name="connsiteY41" fmla="*/ 243796 h 3310489"/>
                  <a:gd name="connsiteX42" fmla="*/ 3645269 w 4710610"/>
                  <a:gd name="connsiteY42" fmla="*/ 230964 h 3310489"/>
                  <a:gd name="connsiteX43" fmla="*/ 3683775 w 4710610"/>
                  <a:gd name="connsiteY43" fmla="*/ 153976 h 3310489"/>
                  <a:gd name="connsiteX44" fmla="*/ 3799294 w 4710610"/>
                  <a:gd name="connsiteY44" fmla="*/ 166808 h 3310489"/>
                  <a:gd name="connsiteX45" fmla="*/ 3850636 w 4710610"/>
                  <a:gd name="connsiteY45" fmla="*/ 128314 h 3310489"/>
                  <a:gd name="connsiteX46" fmla="*/ 3850636 w 4710610"/>
                  <a:gd name="connsiteY46" fmla="*/ 128314 h 3310489"/>
                  <a:gd name="connsiteX47" fmla="*/ 3901978 w 4710610"/>
                  <a:gd name="connsiteY47" fmla="*/ 153976 h 3310489"/>
                  <a:gd name="connsiteX48" fmla="*/ 3901978 w 4710610"/>
                  <a:gd name="connsiteY48" fmla="*/ 282290 h 3310489"/>
                  <a:gd name="connsiteX49" fmla="*/ 3812129 w 4710610"/>
                  <a:gd name="connsiteY49" fmla="*/ 282290 h 3310489"/>
                  <a:gd name="connsiteX50" fmla="*/ 3773623 w 4710610"/>
                  <a:gd name="connsiteY50" fmla="*/ 333615 h 3310489"/>
                  <a:gd name="connsiteX51" fmla="*/ 3773623 w 4710610"/>
                  <a:gd name="connsiteY51" fmla="*/ 359278 h 3310489"/>
                  <a:gd name="connsiteX52" fmla="*/ 3670939 w 4710610"/>
                  <a:gd name="connsiteY52" fmla="*/ 410603 h 3310489"/>
                  <a:gd name="connsiteX53" fmla="*/ 3645269 w 4710610"/>
                  <a:gd name="connsiteY53" fmla="*/ 474760 h 3310489"/>
                  <a:gd name="connsiteX54" fmla="*/ 3683775 w 4710610"/>
                  <a:gd name="connsiteY54" fmla="*/ 526086 h 3310489"/>
                  <a:gd name="connsiteX55" fmla="*/ 3581091 w 4710610"/>
                  <a:gd name="connsiteY55" fmla="*/ 615905 h 3310489"/>
                  <a:gd name="connsiteX56" fmla="*/ 3606762 w 4710610"/>
                  <a:gd name="connsiteY56" fmla="*/ 680062 h 3310489"/>
                  <a:gd name="connsiteX57" fmla="*/ 3606762 w 4710610"/>
                  <a:gd name="connsiteY57" fmla="*/ 692893 h 3310489"/>
                  <a:gd name="connsiteX58" fmla="*/ 3735117 w 4710610"/>
                  <a:gd name="connsiteY58" fmla="*/ 744219 h 3310489"/>
                  <a:gd name="connsiteX59" fmla="*/ 3658104 w 4710610"/>
                  <a:gd name="connsiteY59" fmla="*/ 834038 h 3310489"/>
                  <a:gd name="connsiteX60" fmla="*/ 3658104 w 4710610"/>
                  <a:gd name="connsiteY60" fmla="*/ 834038 h 3310489"/>
                  <a:gd name="connsiteX61" fmla="*/ 3683775 w 4710610"/>
                  <a:gd name="connsiteY61" fmla="*/ 923858 h 3310489"/>
                  <a:gd name="connsiteX62" fmla="*/ 3812129 w 4710610"/>
                  <a:gd name="connsiteY62" fmla="*/ 911026 h 3310489"/>
                  <a:gd name="connsiteX63" fmla="*/ 3824965 w 4710610"/>
                  <a:gd name="connsiteY63" fmla="*/ 936689 h 3310489"/>
                  <a:gd name="connsiteX64" fmla="*/ 3824965 w 4710610"/>
                  <a:gd name="connsiteY64" fmla="*/ 962352 h 3310489"/>
                  <a:gd name="connsiteX65" fmla="*/ 3786459 w 4710610"/>
                  <a:gd name="connsiteY65" fmla="*/ 1026508 h 3310489"/>
                  <a:gd name="connsiteX66" fmla="*/ 3876307 w 4710610"/>
                  <a:gd name="connsiteY66" fmla="*/ 1090665 h 3310489"/>
                  <a:gd name="connsiteX67" fmla="*/ 3876307 w 4710610"/>
                  <a:gd name="connsiteY67" fmla="*/ 1141991 h 3310489"/>
                  <a:gd name="connsiteX68" fmla="*/ 3850636 w 4710610"/>
                  <a:gd name="connsiteY68" fmla="*/ 1141991 h 3310489"/>
                  <a:gd name="connsiteX69" fmla="*/ 3786459 w 4710610"/>
                  <a:gd name="connsiteY69" fmla="*/ 1206147 h 3310489"/>
                  <a:gd name="connsiteX70" fmla="*/ 3760788 w 4710610"/>
                  <a:gd name="connsiteY70" fmla="*/ 1206147 h 3310489"/>
                  <a:gd name="connsiteX71" fmla="*/ 3696610 w 4710610"/>
                  <a:gd name="connsiteY71" fmla="*/ 1270304 h 3310489"/>
                  <a:gd name="connsiteX72" fmla="*/ 3658104 w 4710610"/>
                  <a:gd name="connsiteY72" fmla="*/ 1270304 h 3310489"/>
                  <a:gd name="connsiteX73" fmla="*/ 3632433 w 4710610"/>
                  <a:gd name="connsiteY73" fmla="*/ 1321630 h 3310489"/>
                  <a:gd name="connsiteX74" fmla="*/ 3632433 w 4710610"/>
                  <a:gd name="connsiteY74" fmla="*/ 1347292 h 3310489"/>
                  <a:gd name="connsiteX75" fmla="*/ 3670939 w 4710610"/>
                  <a:gd name="connsiteY75" fmla="*/ 1398618 h 3310489"/>
                  <a:gd name="connsiteX76" fmla="*/ 3709446 w 4710610"/>
                  <a:gd name="connsiteY76" fmla="*/ 1398618 h 3310489"/>
                  <a:gd name="connsiteX77" fmla="*/ 3722281 w 4710610"/>
                  <a:gd name="connsiteY77" fmla="*/ 1437112 h 3310489"/>
                  <a:gd name="connsiteX78" fmla="*/ 3786459 w 4710610"/>
                  <a:gd name="connsiteY78" fmla="*/ 1475606 h 3310489"/>
                  <a:gd name="connsiteX79" fmla="*/ 3786459 w 4710610"/>
                  <a:gd name="connsiteY79" fmla="*/ 1501269 h 3310489"/>
                  <a:gd name="connsiteX80" fmla="*/ 3773623 w 4710610"/>
                  <a:gd name="connsiteY80" fmla="*/ 1514100 h 3310489"/>
                  <a:gd name="connsiteX81" fmla="*/ 3786459 w 4710610"/>
                  <a:gd name="connsiteY81" fmla="*/ 1565425 h 3310489"/>
                  <a:gd name="connsiteX82" fmla="*/ 3747952 w 4710610"/>
                  <a:gd name="connsiteY82" fmla="*/ 1603919 h 3310489"/>
                  <a:gd name="connsiteX83" fmla="*/ 3747952 w 4710610"/>
                  <a:gd name="connsiteY83" fmla="*/ 1642413 h 3310489"/>
                  <a:gd name="connsiteX84" fmla="*/ 3747952 w 4710610"/>
                  <a:gd name="connsiteY84" fmla="*/ 1668076 h 3310489"/>
                  <a:gd name="connsiteX85" fmla="*/ 3760788 w 4710610"/>
                  <a:gd name="connsiteY85" fmla="*/ 1693739 h 3310489"/>
                  <a:gd name="connsiteX86" fmla="*/ 3760788 w 4710610"/>
                  <a:gd name="connsiteY86" fmla="*/ 1719402 h 3310489"/>
                  <a:gd name="connsiteX87" fmla="*/ 3760788 w 4710610"/>
                  <a:gd name="connsiteY87" fmla="*/ 1732233 h 3310489"/>
                  <a:gd name="connsiteX88" fmla="*/ 3824965 w 4710610"/>
                  <a:gd name="connsiteY88" fmla="*/ 1745064 h 3310489"/>
                  <a:gd name="connsiteX89" fmla="*/ 3876307 w 4710610"/>
                  <a:gd name="connsiteY89" fmla="*/ 1680908 h 3310489"/>
                  <a:gd name="connsiteX90" fmla="*/ 3863471 w 4710610"/>
                  <a:gd name="connsiteY90" fmla="*/ 1680908 h 3310489"/>
                  <a:gd name="connsiteX91" fmla="*/ 3863471 w 4710610"/>
                  <a:gd name="connsiteY91" fmla="*/ 1642413 h 3310489"/>
                  <a:gd name="connsiteX92" fmla="*/ 3889142 w 4710610"/>
                  <a:gd name="connsiteY92" fmla="*/ 1603919 h 3310489"/>
                  <a:gd name="connsiteX93" fmla="*/ 3966155 w 4710610"/>
                  <a:gd name="connsiteY93" fmla="*/ 1603919 h 3310489"/>
                  <a:gd name="connsiteX94" fmla="*/ 3966155 w 4710610"/>
                  <a:gd name="connsiteY94" fmla="*/ 1603919 h 3310489"/>
                  <a:gd name="connsiteX95" fmla="*/ 4056003 w 4710610"/>
                  <a:gd name="connsiteY95" fmla="*/ 1616751 h 3310489"/>
                  <a:gd name="connsiteX96" fmla="*/ 4056003 w 4710610"/>
                  <a:gd name="connsiteY96" fmla="*/ 1616751 h 3310489"/>
                  <a:gd name="connsiteX97" fmla="*/ 4120180 w 4710610"/>
                  <a:gd name="connsiteY97" fmla="*/ 1655245 h 3310489"/>
                  <a:gd name="connsiteX98" fmla="*/ 4120180 w 4710610"/>
                  <a:gd name="connsiteY98" fmla="*/ 1668076 h 3310489"/>
                  <a:gd name="connsiteX99" fmla="*/ 4197193 w 4710610"/>
                  <a:gd name="connsiteY99" fmla="*/ 1706570 h 3310489"/>
                  <a:gd name="connsiteX100" fmla="*/ 4235699 w 4710610"/>
                  <a:gd name="connsiteY100" fmla="*/ 1706570 h 3310489"/>
                  <a:gd name="connsiteX101" fmla="*/ 4261370 w 4710610"/>
                  <a:gd name="connsiteY101" fmla="*/ 1719402 h 3310489"/>
                  <a:gd name="connsiteX102" fmla="*/ 4261370 w 4710610"/>
                  <a:gd name="connsiteY102" fmla="*/ 1732233 h 3310489"/>
                  <a:gd name="connsiteX103" fmla="*/ 4299877 w 4710610"/>
                  <a:gd name="connsiteY103" fmla="*/ 1757896 h 3310489"/>
                  <a:gd name="connsiteX104" fmla="*/ 4312712 w 4710610"/>
                  <a:gd name="connsiteY104" fmla="*/ 1783558 h 3310489"/>
                  <a:gd name="connsiteX105" fmla="*/ 4376889 w 4710610"/>
                  <a:gd name="connsiteY105" fmla="*/ 1822052 h 3310489"/>
                  <a:gd name="connsiteX106" fmla="*/ 4402560 w 4710610"/>
                  <a:gd name="connsiteY106" fmla="*/ 1860546 h 3310489"/>
                  <a:gd name="connsiteX107" fmla="*/ 4428231 w 4710610"/>
                  <a:gd name="connsiteY107" fmla="*/ 1873378 h 3310489"/>
                  <a:gd name="connsiteX108" fmla="*/ 4441067 w 4710610"/>
                  <a:gd name="connsiteY108" fmla="*/ 1886209 h 3310489"/>
                  <a:gd name="connsiteX109" fmla="*/ 4518079 w 4710610"/>
                  <a:gd name="connsiteY109" fmla="*/ 1873378 h 3310489"/>
                  <a:gd name="connsiteX110" fmla="*/ 4543750 w 4710610"/>
                  <a:gd name="connsiteY110" fmla="*/ 1847715 h 3310489"/>
                  <a:gd name="connsiteX111" fmla="*/ 4595092 w 4710610"/>
                  <a:gd name="connsiteY111" fmla="*/ 1847715 h 3310489"/>
                  <a:gd name="connsiteX112" fmla="*/ 4620763 w 4710610"/>
                  <a:gd name="connsiteY112" fmla="*/ 1886209 h 3310489"/>
                  <a:gd name="connsiteX113" fmla="*/ 4595092 w 4710610"/>
                  <a:gd name="connsiteY113" fmla="*/ 1937535 h 3310489"/>
                  <a:gd name="connsiteX114" fmla="*/ 4620763 w 4710610"/>
                  <a:gd name="connsiteY114" fmla="*/ 1988860 h 3310489"/>
                  <a:gd name="connsiteX115" fmla="*/ 4633598 w 4710610"/>
                  <a:gd name="connsiteY115" fmla="*/ 1988860 h 3310489"/>
                  <a:gd name="connsiteX116" fmla="*/ 4672105 w 4710610"/>
                  <a:gd name="connsiteY116" fmla="*/ 2040185 h 3310489"/>
                  <a:gd name="connsiteX117" fmla="*/ 4672105 w 4710610"/>
                  <a:gd name="connsiteY117" fmla="*/ 2040185 h 3310489"/>
                  <a:gd name="connsiteX118" fmla="*/ 4684940 w 4710610"/>
                  <a:gd name="connsiteY118" fmla="*/ 2104342 h 3310489"/>
                  <a:gd name="connsiteX119" fmla="*/ 4697776 w 4710610"/>
                  <a:gd name="connsiteY119" fmla="*/ 2117174 h 3310489"/>
                  <a:gd name="connsiteX120" fmla="*/ 4672105 w 4710610"/>
                  <a:gd name="connsiteY120" fmla="*/ 2206993 h 3310489"/>
                  <a:gd name="connsiteX121" fmla="*/ 4684940 w 4710610"/>
                  <a:gd name="connsiteY121" fmla="*/ 2219824 h 3310489"/>
                  <a:gd name="connsiteX122" fmla="*/ 4633598 w 4710610"/>
                  <a:gd name="connsiteY122" fmla="*/ 2283981 h 3310489"/>
                  <a:gd name="connsiteX123" fmla="*/ 4659269 w 4710610"/>
                  <a:gd name="connsiteY123" fmla="*/ 2309644 h 3310489"/>
                  <a:gd name="connsiteX124" fmla="*/ 4646434 w 4710610"/>
                  <a:gd name="connsiteY124" fmla="*/ 2360969 h 3310489"/>
                  <a:gd name="connsiteX125" fmla="*/ 4607928 w 4710610"/>
                  <a:gd name="connsiteY125" fmla="*/ 2373801 h 3310489"/>
                  <a:gd name="connsiteX126" fmla="*/ 4556586 w 4710610"/>
                  <a:gd name="connsiteY126" fmla="*/ 2373801 h 3310489"/>
                  <a:gd name="connsiteX127" fmla="*/ 4505244 w 4710610"/>
                  <a:gd name="connsiteY127" fmla="*/ 2412295 h 3310489"/>
                  <a:gd name="connsiteX128" fmla="*/ 4466738 w 4710610"/>
                  <a:gd name="connsiteY128" fmla="*/ 2399463 h 3310489"/>
                  <a:gd name="connsiteX129" fmla="*/ 4428231 w 4710610"/>
                  <a:gd name="connsiteY129" fmla="*/ 2412295 h 3310489"/>
                  <a:gd name="connsiteX130" fmla="*/ 4402560 w 4710610"/>
                  <a:gd name="connsiteY130" fmla="*/ 2399463 h 3310489"/>
                  <a:gd name="connsiteX131" fmla="*/ 4376889 w 4710610"/>
                  <a:gd name="connsiteY131" fmla="*/ 2386632 h 3310489"/>
                  <a:gd name="connsiteX132" fmla="*/ 4338383 w 4710610"/>
                  <a:gd name="connsiteY132" fmla="*/ 2412295 h 3310489"/>
                  <a:gd name="connsiteX133" fmla="*/ 4299877 w 4710610"/>
                  <a:gd name="connsiteY133" fmla="*/ 2489283 h 3310489"/>
                  <a:gd name="connsiteX134" fmla="*/ 4274206 w 4710610"/>
                  <a:gd name="connsiteY134" fmla="*/ 2502114 h 3310489"/>
                  <a:gd name="connsiteX135" fmla="*/ 4274206 w 4710610"/>
                  <a:gd name="connsiteY135" fmla="*/ 2514946 h 3310489"/>
                  <a:gd name="connsiteX136" fmla="*/ 4222864 w 4710610"/>
                  <a:gd name="connsiteY136" fmla="*/ 2540608 h 3310489"/>
                  <a:gd name="connsiteX137" fmla="*/ 4197193 w 4710610"/>
                  <a:gd name="connsiteY137" fmla="*/ 2566271 h 3310489"/>
                  <a:gd name="connsiteX138" fmla="*/ 4145851 w 4710610"/>
                  <a:gd name="connsiteY138" fmla="*/ 2566271 h 3310489"/>
                  <a:gd name="connsiteX139" fmla="*/ 4133016 w 4710610"/>
                  <a:gd name="connsiteY139" fmla="*/ 2630428 h 3310489"/>
                  <a:gd name="connsiteX140" fmla="*/ 4094509 w 4710610"/>
                  <a:gd name="connsiteY140" fmla="*/ 2643259 h 3310489"/>
                  <a:gd name="connsiteX141" fmla="*/ 4120180 w 4710610"/>
                  <a:gd name="connsiteY141" fmla="*/ 2733079 h 3310489"/>
                  <a:gd name="connsiteX142" fmla="*/ 4107345 w 4710610"/>
                  <a:gd name="connsiteY142" fmla="*/ 2745910 h 3310489"/>
                  <a:gd name="connsiteX143" fmla="*/ 4043168 w 4710610"/>
                  <a:gd name="connsiteY143" fmla="*/ 2745910 h 3310489"/>
                  <a:gd name="connsiteX144" fmla="*/ 4017497 w 4710610"/>
                  <a:gd name="connsiteY144" fmla="*/ 2758741 h 3310489"/>
                  <a:gd name="connsiteX145" fmla="*/ 3978990 w 4710610"/>
                  <a:gd name="connsiteY145" fmla="*/ 2745910 h 3310489"/>
                  <a:gd name="connsiteX146" fmla="*/ 3966155 w 4710610"/>
                  <a:gd name="connsiteY146" fmla="*/ 2745910 h 3310489"/>
                  <a:gd name="connsiteX147" fmla="*/ 3889142 w 4710610"/>
                  <a:gd name="connsiteY147" fmla="*/ 2720247 h 3310489"/>
                  <a:gd name="connsiteX148" fmla="*/ 3889142 w 4710610"/>
                  <a:gd name="connsiteY148" fmla="*/ 2707416 h 3310489"/>
                  <a:gd name="connsiteX149" fmla="*/ 3824965 w 4710610"/>
                  <a:gd name="connsiteY149" fmla="*/ 2668922 h 3310489"/>
                  <a:gd name="connsiteX150" fmla="*/ 3799294 w 4710610"/>
                  <a:gd name="connsiteY150" fmla="*/ 2668922 h 3310489"/>
                  <a:gd name="connsiteX151" fmla="*/ 3747952 w 4710610"/>
                  <a:gd name="connsiteY151" fmla="*/ 2630428 h 3310489"/>
                  <a:gd name="connsiteX152" fmla="*/ 3709446 w 4710610"/>
                  <a:gd name="connsiteY152" fmla="*/ 2630428 h 3310489"/>
                  <a:gd name="connsiteX153" fmla="*/ 3683775 w 4710610"/>
                  <a:gd name="connsiteY153" fmla="*/ 2643259 h 3310489"/>
                  <a:gd name="connsiteX154" fmla="*/ 3619598 w 4710610"/>
                  <a:gd name="connsiteY154" fmla="*/ 2656091 h 3310489"/>
                  <a:gd name="connsiteX155" fmla="*/ 3581091 w 4710610"/>
                  <a:gd name="connsiteY155" fmla="*/ 2643259 h 3310489"/>
                  <a:gd name="connsiteX156" fmla="*/ 3581091 w 4710610"/>
                  <a:gd name="connsiteY156" fmla="*/ 2643259 h 3310489"/>
                  <a:gd name="connsiteX157" fmla="*/ 3504079 w 4710610"/>
                  <a:gd name="connsiteY157" fmla="*/ 2604765 h 3310489"/>
                  <a:gd name="connsiteX158" fmla="*/ 3491243 w 4710610"/>
                  <a:gd name="connsiteY158" fmla="*/ 2591934 h 3310489"/>
                  <a:gd name="connsiteX159" fmla="*/ 3439901 w 4710610"/>
                  <a:gd name="connsiteY159" fmla="*/ 2591934 h 3310489"/>
                  <a:gd name="connsiteX160" fmla="*/ 3414230 w 4710610"/>
                  <a:gd name="connsiteY160" fmla="*/ 2553440 h 3310489"/>
                  <a:gd name="connsiteX161" fmla="*/ 3337218 w 4710610"/>
                  <a:gd name="connsiteY161" fmla="*/ 2553440 h 3310489"/>
                  <a:gd name="connsiteX162" fmla="*/ 3337218 w 4710610"/>
                  <a:gd name="connsiteY162" fmla="*/ 2553440 h 3310489"/>
                  <a:gd name="connsiteX163" fmla="*/ 3260205 w 4710610"/>
                  <a:gd name="connsiteY163" fmla="*/ 2540608 h 3310489"/>
                  <a:gd name="connsiteX164" fmla="*/ 3260205 w 4710610"/>
                  <a:gd name="connsiteY164" fmla="*/ 2540608 h 3310489"/>
                  <a:gd name="connsiteX165" fmla="*/ 3196028 w 4710610"/>
                  <a:gd name="connsiteY165" fmla="*/ 2540608 h 3310489"/>
                  <a:gd name="connsiteX166" fmla="*/ 3157521 w 4710610"/>
                  <a:gd name="connsiteY166" fmla="*/ 2527777 h 3310489"/>
                  <a:gd name="connsiteX167" fmla="*/ 3157521 w 4710610"/>
                  <a:gd name="connsiteY167" fmla="*/ 2527777 h 3310489"/>
                  <a:gd name="connsiteX168" fmla="*/ 3106180 w 4710610"/>
                  <a:gd name="connsiteY168" fmla="*/ 2553440 h 3310489"/>
                  <a:gd name="connsiteX169" fmla="*/ 3093344 w 4710610"/>
                  <a:gd name="connsiteY169" fmla="*/ 2553440 h 3310489"/>
                  <a:gd name="connsiteX170" fmla="*/ 3054838 w 4710610"/>
                  <a:gd name="connsiteY170" fmla="*/ 2553440 h 3310489"/>
                  <a:gd name="connsiteX171" fmla="*/ 3029167 w 4710610"/>
                  <a:gd name="connsiteY171" fmla="*/ 2553440 h 3310489"/>
                  <a:gd name="connsiteX172" fmla="*/ 2952154 w 4710610"/>
                  <a:gd name="connsiteY172" fmla="*/ 2591934 h 3310489"/>
                  <a:gd name="connsiteX173" fmla="*/ 2939319 w 4710610"/>
                  <a:gd name="connsiteY173" fmla="*/ 2630428 h 3310489"/>
                  <a:gd name="connsiteX174" fmla="*/ 2964990 w 4710610"/>
                  <a:gd name="connsiteY174" fmla="*/ 2668922 h 3310489"/>
                  <a:gd name="connsiteX175" fmla="*/ 3016331 w 4710610"/>
                  <a:gd name="connsiteY175" fmla="*/ 2681753 h 3310489"/>
                  <a:gd name="connsiteX176" fmla="*/ 3029167 w 4710610"/>
                  <a:gd name="connsiteY176" fmla="*/ 2720247 h 3310489"/>
                  <a:gd name="connsiteX177" fmla="*/ 3029167 w 4710610"/>
                  <a:gd name="connsiteY177" fmla="*/ 2771573 h 3310489"/>
                  <a:gd name="connsiteX178" fmla="*/ 2990660 w 4710610"/>
                  <a:gd name="connsiteY178" fmla="*/ 2784404 h 3310489"/>
                  <a:gd name="connsiteX179" fmla="*/ 2913648 w 4710610"/>
                  <a:gd name="connsiteY179" fmla="*/ 2771573 h 3310489"/>
                  <a:gd name="connsiteX180" fmla="*/ 2900812 w 4710610"/>
                  <a:gd name="connsiteY180" fmla="*/ 2784404 h 3310489"/>
                  <a:gd name="connsiteX181" fmla="*/ 2862306 w 4710610"/>
                  <a:gd name="connsiteY181" fmla="*/ 2797235 h 3310489"/>
                  <a:gd name="connsiteX182" fmla="*/ 2836635 w 4710610"/>
                  <a:gd name="connsiteY182" fmla="*/ 2822898 h 3310489"/>
                  <a:gd name="connsiteX183" fmla="*/ 2836635 w 4710610"/>
                  <a:gd name="connsiteY183" fmla="*/ 2835729 h 3310489"/>
                  <a:gd name="connsiteX184" fmla="*/ 2785293 w 4710610"/>
                  <a:gd name="connsiteY184" fmla="*/ 2912718 h 3310489"/>
                  <a:gd name="connsiteX185" fmla="*/ 2785293 w 4710610"/>
                  <a:gd name="connsiteY185" fmla="*/ 2938380 h 3310489"/>
                  <a:gd name="connsiteX186" fmla="*/ 2759622 w 4710610"/>
                  <a:gd name="connsiteY186" fmla="*/ 2989706 h 3310489"/>
                  <a:gd name="connsiteX187" fmla="*/ 2759622 w 4710610"/>
                  <a:gd name="connsiteY187" fmla="*/ 2989706 h 3310489"/>
                  <a:gd name="connsiteX188" fmla="*/ 2721116 w 4710610"/>
                  <a:gd name="connsiteY188" fmla="*/ 3041031 h 3310489"/>
                  <a:gd name="connsiteX189" fmla="*/ 2721116 w 4710610"/>
                  <a:gd name="connsiteY189" fmla="*/ 3066694 h 3310489"/>
                  <a:gd name="connsiteX190" fmla="*/ 2669774 w 4710610"/>
                  <a:gd name="connsiteY190" fmla="*/ 3118019 h 3310489"/>
                  <a:gd name="connsiteX191" fmla="*/ 2644103 w 4710610"/>
                  <a:gd name="connsiteY191" fmla="*/ 3105188 h 3310489"/>
                  <a:gd name="connsiteX192" fmla="*/ 2592761 w 4710610"/>
                  <a:gd name="connsiteY192" fmla="*/ 3143682 h 3310489"/>
                  <a:gd name="connsiteX193" fmla="*/ 2554255 w 4710610"/>
                  <a:gd name="connsiteY193" fmla="*/ 3118019 h 3310489"/>
                  <a:gd name="connsiteX194" fmla="*/ 2541420 w 4710610"/>
                  <a:gd name="connsiteY194" fmla="*/ 3066694 h 3310489"/>
                  <a:gd name="connsiteX195" fmla="*/ 2502913 w 4710610"/>
                  <a:gd name="connsiteY195" fmla="*/ 3041031 h 3310489"/>
                  <a:gd name="connsiteX196" fmla="*/ 2502913 w 4710610"/>
                  <a:gd name="connsiteY196" fmla="*/ 3041031 h 3310489"/>
                  <a:gd name="connsiteX197" fmla="*/ 2438736 w 4710610"/>
                  <a:gd name="connsiteY197" fmla="*/ 3118019 h 3310489"/>
                  <a:gd name="connsiteX198" fmla="*/ 2400230 w 4710610"/>
                  <a:gd name="connsiteY198" fmla="*/ 3028200 h 3310489"/>
                  <a:gd name="connsiteX199" fmla="*/ 2425901 w 4710610"/>
                  <a:gd name="connsiteY199" fmla="*/ 3015368 h 3310489"/>
                  <a:gd name="connsiteX200" fmla="*/ 2425901 w 4710610"/>
                  <a:gd name="connsiteY200" fmla="*/ 2925549 h 3310489"/>
                  <a:gd name="connsiteX201" fmla="*/ 2425901 w 4710610"/>
                  <a:gd name="connsiteY201" fmla="*/ 2925549 h 3310489"/>
                  <a:gd name="connsiteX202" fmla="*/ 2438736 w 4710610"/>
                  <a:gd name="connsiteY202" fmla="*/ 2874224 h 3310489"/>
                  <a:gd name="connsiteX203" fmla="*/ 2438736 w 4710610"/>
                  <a:gd name="connsiteY203" fmla="*/ 2861392 h 3310489"/>
                  <a:gd name="connsiteX204" fmla="*/ 2387394 w 4710610"/>
                  <a:gd name="connsiteY204" fmla="*/ 2822898 h 3310489"/>
                  <a:gd name="connsiteX205" fmla="*/ 2348888 w 4710610"/>
                  <a:gd name="connsiteY205" fmla="*/ 2835729 h 3310489"/>
                  <a:gd name="connsiteX206" fmla="*/ 2271875 w 4710610"/>
                  <a:gd name="connsiteY206" fmla="*/ 2784404 h 3310489"/>
                  <a:gd name="connsiteX207" fmla="*/ 2271875 w 4710610"/>
                  <a:gd name="connsiteY207" fmla="*/ 2771573 h 3310489"/>
                  <a:gd name="connsiteX208" fmla="*/ 2310382 w 4710610"/>
                  <a:gd name="connsiteY208" fmla="*/ 2733079 h 3310489"/>
                  <a:gd name="connsiteX209" fmla="*/ 2310382 w 4710610"/>
                  <a:gd name="connsiteY209" fmla="*/ 2656091 h 3310489"/>
                  <a:gd name="connsiteX210" fmla="*/ 2297546 w 4710610"/>
                  <a:gd name="connsiteY210" fmla="*/ 2630428 h 3310489"/>
                  <a:gd name="connsiteX211" fmla="*/ 2297546 w 4710610"/>
                  <a:gd name="connsiteY211" fmla="*/ 2617596 h 3310489"/>
                  <a:gd name="connsiteX212" fmla="*/ 2297546 w 4710610"/>
                  <a:gd name="connsiteY212" fmla="*/ 2617596 h 3310489"/>
                  <a:gd name="connsiteX213" fmla="*/ 2310382 w 4710610"/>
                  <a:gd name="connsiteY213" fmla="*/ 2553440 h 3310489"/>
                  <a:gd name="connsiteX214" fmla="*/ 2323217 w 4710610"/>
                  <a:gd name="connsiteY214" fmla="*/ 2527777 h 3310489"/>
                  <a:gd name="connsiteX215" fmla="*/ 2323217 w 4710610"/>
                  <a:gd name="connsiteY215" fmla="*/ 2463620 h 3310489"/>
                  <a:gd name="connsiteX216" fmla="*/ 2310382 w 4710610"/>
                  <a:gd name="connsiteY216" fmla="*/ 2425126 h 3310489"/>
                  <a:gd name="connsiteX217" fmla="*/ 2297546 w 4710610"/>
                  <a:gd name="connsiteY217" fmla="*/ 2425126 h 3310489"/>
                  <a:gd name="connsiteX218" fmla="*/ 2246204 w 4710610"/>
                  <a:gd name="connsiteY218" fmla="*/ 2373801 h 3310489"/>
                  <a:gd name="connsiteX219" fmla="*/ 2246204 w 4710610"/>
                  <a:gd name="connsiteY219" fmla="*/ 2373801 h 3310489"/>
                  <a:gd name="connsiteX220" fmla="*/ 2169192 w 4710610"/>
                  <a:gd name="connsiteY220" fmla="*/ 2335307 h 3310489"/>
                  <a:gd name="connsiteX221" fmla="*/ 2143521 w 4710610"/>
                  <a:gd name="connsiteY221" fmla="*/ 2296813 h 3310489"/>
                  <a:gd name="connsiteX222" fmla="*/ 2143521 w 4710610"/>
                  <a:gd name="connsiteY222" fmla="*/ 2271150 h 3310489"/>
                  <a:gd name="connsiteX223" fmla="*/ 2182027 w 4710610"/>
                  <a:gd name="connsiteY223" fmla="*/ 2232656 h 3310489"/>
                  <a:gd name="connsiteX224" fmla="*/ 2194862 w 4710610"/>
                  <a:gd name="connsiteY224" fmla="*/ 2232656 h 3310489"/>
                  <a:gd name="connsiteX225" fmla="*/ 2220533 w 4710610"/>
                  <a:gd name="connsiteY225" fmla="*/ 2155668 h 3310489"/>
                  <a:gd name="connsiteX226" fmla="*/ 2182027 w 4710610"/>
                  <a:gd name="connsiteY226" fmla="*/ 2091511 h 3310489"/>
                  <a:gd name="connsiteX227" fmla="*/ 2207698 w 4710610"/>
                  <a:gd name="connsiteY227" fmla="*/ 2065848 h 3310489"/>
                  <a:gd name="connsiteX228" fmla="*/ 2182027 w 4710610"/>
                  <a:gd name="connsiteY228" fmla="*/ 1988860 h 3310489"/>
                  <a:gd name="connsiteX229" fmla="*/ 2194862 w 4710610"/>
                  <a:gd name="connsiteY229" fmla="*/ 1976029 h 3310489"/>
                  <a:gd name="connsiteX230" fmla="*/ 2182027 w 4710610"/>
                  <a:gd name="connsiteY230" fmla="*/ 1950366 h 3310489"/>
                  <a:gd name="connsiteX231" fmla="*/ 2194862 w 4710610"/>
                  <a:gd name="connsiteY231" fmla="*/ 1937535 h 3310489"/>
                  <a:gd name="connsiteX232" fmla="*/ 2194862 w 4710610"/>
                  <a:gd name="connsiteY232" fmla="*/ 1873378 h 3310489"/>
                  <a:gd name="connsiteX233" fmla="*/ 2182027 w 4710610"/>
                  <a:gd name="connsiteY233" fmla="*/ 1860546 h 3310489"/>
                  <a:gd name="connsiteX234" fmla="*/ 2143521 w 4710610"/>
                  <a:gd name="connsiteY234" fmla="*/ 1834884 h 3310489"/>
                  <a:gd name="connsiteX235" fmla="*/ 2130685 w 4710610"/>
                  <a:gd name="connsiteY235" fmla="*/ 1796390 h 3310489"/>
                  <a:gd name="connsiteX236" fmla="*/ 2066508 w 4710610"/>
                  <a:gd name="connsiteY236" fmla="*/ 1796390 h 3310489"/>
                  <a:gd name="connsiteX237" fmla="*/ 2079343 w 4710610"/>
                  <a:gd name="connsiteY237" fmla="*/ 1732233 h 3310489"/>
                  <a:gd name="connsiteX238" fmla="*/ 2066508 w 4710610"/>
                  <a:gd name="connsiteY238" fmla="*/ 1706570 h 3310489"/>
                  <a:gd name="connsiteX239" fmla="*/ 2053672 w 4710610"/>
                  <a:gd name="connsiteY239" fmla="*/ 1693739 h 3310489"/>
                  <a:gd name="connsiteX240" fmla="*/ 2015166 w 4710610"/>
                  <a:gd name="connsiteY240" fmla="*/ 1706570 h 3310489"/>
                  <a:gd name="connsiteX241" fmla="*/ 1989495 w 4710610"/>
                  <a:gd name="connsiteY241" fmla="*/ 1680908 h 3310489"/>
                  <a:gd name="connsiteX242" fmla="*/ 1989495 w 4710610"/>
                  <a:gd name="connsiteY242" fmla="*/ 1603919 h 3310489"/>
                  <a:gd name="connsiteX243" fmla="*/ 1976660 w 4710610"/>
                  <a:gd name="connsiteY243" fmla="*/ 1591088 h 3310489"/>
                  <a:gd name="connsiteX244" fmla="*/ 2015166 w 4710610"/>
                  <a:gd name="connsiteY244" fmla="*/ 1539763 h 3310489"/>
                  <a:gd name="connsiteX245" fmla="*/ 1976660 w 4710610"/>
                  <a:gd name="connsiteY245" fmla="*/ 1475606 h 3310489"/>
                  <a:gd name="connsiteX246" fmla="*/ 1963824 w 4710610"/>
                  <a:gd name="connsiteY246" fmla="*/ 1462774 h 3310489"/>
                  <a:gd name="connsiteX247" fmla="*/ 1938153 w 4710610"/>
                  <a:gd name="connsiteY247" fmla="*/ 1411449 h 3310489"/>
                  <a:gd name="connsiteX248" fmla="*/ 1938153 w 4710610"/>
                  <a:gd name="connsiteY248" fmla="*/ 1411449 h 3310489"/>
                  <a:gd name="connsiteX249" fmla="*/ 1886812 w 4710610"/>
                  <a:gd name="connsiteY249" fmla="*/ 1372955 h 3310489"/>
                  <a:gd name="connsiteX250" fmla="*/ 1886812 w 4710610"/>
                  <a:gd name="connsiteY250" fmla="*/ 1372955 h 3310489"/>
                  <a:gd name="connsiteX251" fmla="*/ 1809799 w 4710610"/>
                  <a:gd name="connsiteY251" fmla="*/ 1321630 h 3310489"/>
                  <a:gd name="connsiteX252" fmla="*/ 1796963 w 4710610"/>
                  <a:gd name="connsiteY252" fmla="*/ 1295967 h 3310489"/>
                  <a:gd name="connsiteX253" fmla="*/ 1809799 w 4710610"/>
                  <a:gd name="connsiteY253" fmla="*/ 1257473 h 3310489"/>
                  <a:gd name="connsiteX254" fmla="*/ 1861141 w 4710610"/>
                  <a:gd name="connsiteY254" fmla="*/ 1244641 h 3310489"/>
                  <a:gd name="connsiteX255" fmla="*/ 1899647 w 4710610"/>
                  <a:gd name="connsiteY255" fmla="*/ 1193316 h 3310489"/>
                  <a:gd name="connsiteX256" fmla="*/ 1861141 w 4710610"/>
                  <a:gd name="connsiteY256" fmla="*/ 1167653 h 3310489"/>
                  <a:gd name="connsiteX257" fmla="*/ 1848305 w 4710610"/>
                  <a:gd name="connsiteY257" fmla="*/ 1103497 h 3310489"/>
                  <a:gd name="connsiteX258" fmla="*/ 1873976 w 4710610"/>
                  <a:gd name="connsiteY258" fmla="*/ 1090665 h 3310489"/>
                  <a:gd name="connsiteX259" fmla="*/ 1861141 w 4710610"/>
                  <a:gd name="connsiteY259" fmla="*/ 1039340 h 3310489"/>
                  <a:gd name="connsiteX260" fmla="*/ 1886812 w 4710610"/>
                  <a:gd name="connsiteY260" fmla="*/ 1013677 h 3310489"/>
                  <a:gd name="connsiteX261" fmla="*/ 1886812 w 4710610"/>
                  <a:gd name="connsiteY261" fmla="*/ 1000846 h 3310489"/>
                  <a:gd name="connsiteX262" fmla="*/ 1809799 w 4710610"/>
                  <a:gd name="connsiteY262" fmla="*/ 936689 h 3310489"/>
                  <a:gd name="connsiteX263" fmla="*/ 1796963 w 4710610"/>
                  <a:gd name="connsiteY263" fmla="*/ 936689 h 3310489"/>
                  <a:gd name="connsiteX264" fmla="*/ 1758457 w 4710610"/>
                  <a:gd name="connsiteY264" fmla="*/ 911026 h 3310489"/>
                  <a:gd name="connsiteX265" fmla="*/ 1758457 w 4710610"/>
                  <a:gd name="connsiteY265" fmla="*/ 846869 h 3310489"/>
                  <a:gd name="connsiteX266" fmla="*/ 1796963 w 4710610"/>
                  <a:gd name="connsiteY266" fmla="*/ 821207 h 3310489"/>
                  <a:gd name="connsiteX267" fmla="*/ 1796963 w 4710610"/>
                  <a:gd name="connsiteY267" fmla="*/ 782713 h 3310489"/>
                  <a:gd name="connsiteX268" fmla="*/ 1835470 w 4710610"/>
                  <a:gd name="connsiteY268" fmla="*/ 757050 h 3310489"/>
                  <a:gd name="connsiteX269" fmla="*/ 1835470 w 4710610"/>
                  <a:gd name="connsiteY269" fmla="*/ 718556 h 3310489"/>
                  <a:gd name="connsiteX270" fmla="*/ 1822634 w 4710610"/>
                  <a:gd name="connsiteY270" fmla="*/ 680062 h 3310489"/>
                  <a:gd name="connsiteX271" fmla="*/ 1822634 w 4710610"/>
                  <a:gd name="connsiteY271" fmla="*/ 654399 h 3310489"/>
                  <a:gd name="connsiteX272" fmla="*/ 1822634 w 4710610"/>
                  <a:gd name="connsiteY272" fmla="*/ 628736 h 3310489"/>
                  <a:gd name="connsiteX273" fmla="*/ 1758457 w 4710610"/>
                  <a:gd name="connsiteY273" fmla="*/ 603074 h 3310489"/>
                  <a:gd name="connsiteX274" fmla="*/ 1745622 w 4710610"/>
                  <a:gd name="connsiteY274" fmla="*/ 590242 h 3310489"/>
                  <a:gd name="connsiteX275" fmla="*/ 1694280 w 4710610"/>
                  <a:gd name="connsiteY275" fmla="*/ 577411 h 3310489"/>
                  <a:gd name="connsiteX276" fmla="*/ 1681444 w 4710610"/>
                  <a:gd name="connsiteY276" fmla="*/ 551748 h 3310489"/>
                  <a:gd name="connsiteX277" fmla="*/ 1617267 w 4710610"/>
                  <a:gd name="connsiteY277" fmla="*/ 513254 h 3310489"/>
                  <a:gd name="connsiteX278" fmla="*/ 1604432 w 4710610"/>
                  <a:gd name="connsiteY278" fmla="*/ 513254 h 3310489"/>
                  <a:gd name="connsiteX279" fmla="*/ 1565925 w 4710610"/>
                  <a:gd name="connsiteY279" fmla="*/ 474760 h 3310489"/>
                  <a:gd name="connsiteX280" fmla="*/ 1488913 w 4710610"/>
                  <a:gd name="connsiteY280" fmla="*/ 487591 h 3310489"/>
                  <a:gd name="connsiteX281" fmla="*/ 1488913 w 4710610"/>
                  <a:gd name="connsiteY281" fmla="*/ 487591 h 3310489"/>
                  <a:gd name="connsiteX282" fmla="*/ 1424735 w 4710610"/>
                  <a:gd name="connsiteY282" fmla="*/ 461929 h 3310489"/>
                  <a:gd name="connsiteX283" fmla="*/ 1399064 w 4710610"/>
                  <a:gd name="connsiteY283" fmla="*/ 384941 h 3310489"/>
                  <a:gd name="connsiteX284" fmla="*/ 1360558 w 4710610"/>
                  <a:gd name="connsiteY284" fmla="*/ 384941 h 3310489"/>
                  <a:gd name="connsiteX285" fmla="*/ 1347723 w 4710610"/>
                  <a:gd name="connsiteY285" fmla="*/ 372109 h 3310489"/>
                  <a:gd name="connsiteX286" fmla="*/ 1283545 w 4710610"/>
                  <a:gd name="connsiteY286" fmla="*/ 320784 h 3310489"/>
                  <a:gd name="connsiteX287" fmla="*/ 1296381 w 4710610"/>
                  <a:gd name="connsiteY287" fmla="*/ 243796 h 3310489"/>
                  <a:gd name="connsiteX288" fmla="*/ 1270710 w 4710610"/>
                  <a:gd name="connsiteY288" fmla="*/ 218133 h 3310489"/>
                  <a:gd name="connsiteX289" fmla="*/ 1296381 w 4710610"/>
                  <a:gd name="connsiteY289" fmla="*/ 141145 h 3310489"/>
                  <a:gd name="connsiteX290" fmla="*/ 1373393 w 4710610"/>
                  <a:gd name="connsiteY290" fmla="*/ 166808 h 3310489"/>
                  <a:gd name="connsiteX291" fmla="*/ 1411900 w 4710610"/>
                  <a:gd name="connsiteY291" fmla="*/ 153976 h 3310489"/>
                  <a:gd name="connsiteX292" fmla="*/ 1450406 w 4710610"/>
                  <a:gd name="connsiteY292" fmla="*/ 153976 h 3310489"/>
                  <a:gd name="connsiteX293" fmla="*/ 1463242 w 4710610"/>
                  <a:gd name="connsiteY293" fmla="*/ 153976 h 3310489"/>
                  <a:gd name="connsiteX294" fmla="*/ 1488913 w 4710610"/>
                  <a:gd name="connsiteY294" fmla="*/ 141145 h 3310489"/>
                  <a:gd name="connsiteX295" fmla="*/ 1501748 w 4710610"/>
                  <a:gd name="connsiteY295" fmla="*/ 141145 h 3310489"/>
                  <a:gd name="connsiteX296" fmla="*/ 1514583 w 4710610"/>
                  <a:gd name="connsiteY296" fmla="*/ 141145 h 3310489"/>
                  <a:gd name="connsiteX297" fmla="*/ 1527419 w 4710610"/>
                  <a:gd name="connsiteY297" fmla="*/ 141145 h 3310489"/>
                  <a:gd name="connsiteX298" fmla="*/ 1578761 w 4710610"/>
                  <a:gd name="connsiteY298" fmla="*/ 166808 h 3310489"/>
                  <a:gd name="connsiteX299" fmla="*/ 1630102 w 4710610"/>
                  <a:gd name="connsiteY299" fmla="*/ 230964 h 3310489"/>
                  <a:gd name="connsiteX300" fmla="*/ 1681444 w 4710610"/>
                  <a:gd name="connsiteY300" fmla="*/ 243796 h 3310489"/>
                  <a:gd name="connsiteX301" fmla="*/ 1707115 w 4710610"/>
                  <a:gd name="connsiteY301" fmla="*/ 205302 h 3310489"/>
                  <a:gd name="connsiteX302" fmla="*/ 1758457 w 4710610"/>
                  <a:gd name="connsiteY302" fmla="*/ 192470 h 3310489"/>
                  <a:gd name="connsiteX303" fmla="*/ 1758457 w 4710610"/>
                  <a:gd name="connsiteY303" fmla="*/ 192470 h 3310489"/>
                  <a:gd name="connsiteX304" fmla="*/ 1809799 w 4710610"/>
                  <a:gd name="connsiteY304" fmla="*/ 153976 h 3310489"/>
                  <a:gd name="connsiteX305" fmla="*/ 1873976 w 4710610"/>
                  <a:gd name="connsiteY305" fmla="*/ 141145 h 3310489"/>
                  <a:gd name="connsiteX306" fmla="*/ 1873976 w 4710610"/>
                  <a:gd name="connsiteY306" fmla="*/ 153976 h 3310489"/>
                  <a:gd name="connsiteX307" fmla="*/ 1925318 w 4710610"/>
                  <a:gd name="connsiteY307" fmla="*/ 128314 h 3310489"/>
                  <a:gd name="connsiteX308" fmla="*/ 898482 w 4710610"/>
                  <a:gd name="connsiteY308" fmla="*/ 410603 h 3310489"/>
                  <a:gd name="connsiteX309" fmla="*/ 859975 w 4710610"/>
                  <a:gd name="connsiteY309" fmla="*/ 372109 h 3310489"/>
                  <a:gd name="connsiteX310" fmla="*/ 834304 w 4710610"/>
                  <a:gd name="connsiteY310" fmla="*/ 372109 h 3310489"/>
                  <a:gd name="connsiteX311" fmla="*/ 782963 w 4710610"/>
                  <a:gd name="connsiteY311" fmla="*/ 423435 h 3310489"/>
                  <a:gd name="connsiteX312" fmla="*/ 795798 w 4710610"/>
                  <a:gd name="connsiteY312" fmla="*/ 461929 h 3310489"/>
                  <a:gd name="connsiteX313" fmla="*/ 795798 w 4710610"/>
                  <a:gd name="connsiteY313" fmla="*/ 474760 h 3310489"/>
                  <a:gd name="connsiteX314" fmla="*/ 795798 w 4710610"/>
                  <a:gd name="connsiteY314" fmla="*/ 538917 h 3310489"/>
                  <a:gd name="connsiteX315" fmla="*/ 757292 w 4710610"/>
                  <a:gd name="connsiteY315" fmla="*/ 590242 h 3310489"/>
                  <a:gd name="connsiteX316" fmla="*/ 744456 w 4710610"/>
                  <a:gd name="connsiteY316" fmla="*/ 590242 h 3310489"/>
                  <a:gd name="connsiteX317" fmla="*/ 744456 w 4710610"/>
                  <a:gd name="connsiteY317" fmla="*/ 590242 h 3310489"/>
                  <a:gd name="connsiteX318" fmla="*/ 705950 w 4710610"/>
                  <a:gd name="connsiteY318" fmla="*/ 538917 h 3310489"/>
                  <a:gd name="connsiteX319" fmla="*/ 654608 w 4710610"/>
                  <a:gd name="connsiteY319" fmla="*/ 526086 h 3310489"/>
                  <a:gd name="connsiteX320" fmla="*/ 628937 w 4710610"/>
                  <a:gd name="connsiteY320" fmla="*/ 526086 h 3310489"/>
                  <a:gd name="connsiteX321" fmla="*/ 616102 w 4710610"/>
                  <a:gd name="connsiteY321" fmla="*/ 513254 h 3310489"/>
                  <a:gd name="connsiteX322" fmla="*/ 539089 w 4710610"/>
                  <a:gd name="connsiteY322" fmla="*/ 500423 h 3310489"/>
                  <a:gd name="connsiteX323" fmla="*/ 487747 w 4710610"/>
                  <a:gd name="connsiteY323" fmla="*/ 513254 h 3310489"/>
                  <a:gd name="connsiteX324" fmla="*/ 487747 w 4710610"/>
                  <a:gd name="connsiteY324" fmla="*/ 526086 h 3310489"/>
                  <a:gd name="connsiteX325" fmla="*/ 487747 w 4710610"/>
                  <a:gd name="connsiteY325" fmla="*/ 564580 h 3310489"/>
                  <a:gd name="connsiteX326" fmla="*/ 500583 w 4710610"/>
                  <a:gd name="connsiteY326" fmla="*/ 615905 h 3310489"/>
                  <a:gd name="connsiteX327" fmla="*/ 500583 w 4710610"/>
                  <a:gd name="connsiteY327" fmla="*/ 615905 h 3310489"/>
                  <a:gd name="connsiteX328" fmla="*/ 487747 w 4710610"/>
                  <a:gd name="connsiteY328" fmla="*/ 628736 h 3310489"/>
                  <a:gd name="connsiteX329" fmla="*/ 474912 w 4710610"/>
                  <a:gd name="connsiteY329" fmla="*/ 718556 h 3310489"/>
                  <a:gd name="connsiteX330" fmla="*/ 385064 w 4710610"/>
                  <a:gd name="connsiteY330" fmla="*/ 744219 h 3310489"/>
                  <a:gd name="connsiteX331" fmla="*/ 372228 w 4710610"/>
                  <a:gd name="connsiteY331" fmla="*/ 731387 h 3310489"/>
                  <a:gd name="connsiteX332" fmla="*/ 333722 w 4710610"/>
                  <a:gd name="connsiteY332" fmla="*/ 731387 h 3310489"/>
                  <a:gd name="connsiteX333" fmla="*/ 282380 w 4710610"/>
                  <a:gd name="connsiteY333" fmla="*/ 705725 h 3310489"/>
                  <a:gd name="connsiteX334" fmla="*/ 269545 w 4710610"/>
                  <a:gd name="connsiteY334" fmla="*/ 705725 h 3310489"/>
                  <a:gd name="connsiteX335" fmla="*/ 243874 w 4710610"/>
                  <a:gd name="connsiteY335" fmla="*/ 680062 h 3310489"/>
                  <a:gd name="connsiteX336" fmla="*/ 166861 w 4710610"/>
                  <a:gd name="connsiteY336" fmla="*/ 654399 h 3310489"/>
                  <a:gd name="connsiteX337" fmla="*/ 128355 w 4710610"/>
                  <a:gd name="connsiteY337" fmla="*/ 680062 h 3310489"/>
                  <a:gd name="connsiteX338" fmla="*/ 179696 w 4710610"/>
                  <a:gd name="connsiteY338" fmla="*/ 744219 h 3310489"/>
                  <a:gd name="connsiteX339" fmla="*/ 154025 w 4710610"/>
                  <a:gd name="connsiteY339" fmla="*/ 782713 h 3310489"/>
                  <a:gd name="connsiteX340" fmla="*/ 154025 w 4710610"/>
                  <a:gd name="connsiteY340" fmla="*/ 808375 h 3310489"/>
                  <a:gd name="connsiteX341" fmla="*/ 128355 w 4710610"/>
                  <a:gd name="connsiteY341" fmla="*/ 834038 h 3310489"/>
                  <a:gd name="connsiteX342" fmla="*/ 128355 w 4710610"/>
                  <a:gd name="connsiteY342" fmla="*/ 885363 h 3310489"/>
                  <a:gd name="connsiteX343" fmla="*/ 102684 w 4710610"/>
                  <a:gd name="connsiteY343" fmla="*/ 898195 h 3310489"/>
                  <a:gd name="connsiteX344" fmla="*/ 102684 w 4710610"/>
                  <a:gd name="connsiteY344" fmla="*/ 923858 h 3310489"/>
                  <a:gd name="connsiteX345" fmla="*/ 51342 w 4710610"/>
                  <a:gd name="connsiteY345" fmla="*/ 975183 h 3310489"/>
                  <a:gd name="connsiteX346" fmla="*/ 51342 w 4710610"/>
                  <a:gd name="connsiteY346" fmla="*/ 975183 h 3310489"/>
                  <a:gd name="connsiteX347" fmla="*/ 0 w 4710610"/>
                  <a:gd name="connsiteY347" fmla="*/ 1052171 h 3310489"/>
                  <a:gd name="connsiteX348" fmla="*/ 0 w 4710610"/>
                  <a:gd name="connsiteY348" fmla="*/ 1052171 h 3310489"/>
                  <a:gd name="connsiteX349" fmla="*/ 38506 w 4710610"/>
                  <a:gd name="connsiteY349" fmla="*/ 1129159 h 3310489"/>
                  <a:gd name="connsiteX350" fmla="*/ 25671 w 4710610"/>
                  <a:gd name="connsiteY350" fmla="*/ 1167653 h 3310489"/>
                  <a:gd name="connsiteX351" fmla="*/ 51342 w 4710610"/>
                  <a:gd name="connsiteY351" fmla="*/ 1218979 h 3310489"/>
                  <a:gd name="connsiteX352" fmla="*/ 51342 w 4710610"/>
                  <a:gd name="connsiteY352" fmla="*/ 1231810 h 3310489"/>
                  <a:gd name="connsiteX353" fmla="*/ 77013 w 4710610"/>
                  <a:gd name="connsiteY353" fmla="*/ 1257473 h 3310489"/>
                  <a:gd name="connsiteX354" fmla="*/ 77013 w 4710610"/>
                  <a:gd name="connsiteY354" fmla="*/ 1257473 h 3310489"/>
                  <a:gd name="connsiteX355" fmla="*/ 128355 w 4710610"/>
                  <a:gd name="connsiteY355" fmla="*/ 1347292 h 3310489"/>
                  <a:gd name="connsiteX356" fmla="*/ 128355 w 4710610"/>
                  <a:gd name="connsiteY356" fmla="*/ 1385786 h 3310489"/>
                  <a:gd name="connsiteX357" fmla="*/ 166861 w 4710610"/>
                  <a:gd name="connsiteY357" fmla="*/ 1424280 h 3310489"/>
                  <a:gd name="connsiteX358" fmla="*/ 205367 w 4710610"/>
                  <a:gd name="connsiteY358" fmla="*/ 1437112 h 3310489"/>
                  <a:gd name="connsiteX359" fmla="*/ 218203 w 4710610"/>
                  <a:gd name="connsiteY359" fmla="*/ 1449943 h 3310489"/>
                  <a:gd name="connsiteX360" fmla="*/ 218203 w 4710610"/>
                  <a:gd name="connsiteY360" fmla="*/ 1501269 h 3310489"/>
                  <a:gd name="connsiteX361" fmla="*/ 179696 w 4710610"/>
                  <a:gd name="connsiteY361" fmla="*/ 1526931 h 3310489"/>
                  <a:gd name="connsiteX362" fmla="*/ 179696 w 4710610"/>
                  <a:gd name="connsiteY362" fmla="*/ 1565425 h 3310489"/>
                  <a:gd name="connsiteX363" fmla="*/ 141190 w 4710610"/>
                  <a:gd name="connsiteY363" fmla="*/ 1591088 h 3310489"/>
                  <a:gd name="connsiteX364" fmla="*/ 141190 w 4710610"/>
                  <a:gd name="connsiteY364" fmla="*/ 1616751 h 3310489"/>
                  <a:gd name="connsiteX365" fmla="*/ 128355 w 4710610"/>
                  <a:gd name="connsiteY365" fmla="*/ 1642413 h 3310489"/>
                  <a:gd name="connsiteX366" fmla="*/ 166861 w 4710610"/>
                  <a:gd name="connsiteY366" fmla="*/ 1706570 h 3310489"/>
                  <a:gd name="connsiteX367" fmla="*/ 192532 w 4710610"/>
                  <a:gd name="connsiteY367" fmla="*/ 1719402 h 3310489"/>
                  <a:gd name="connsiteX368" fmla="*/ 231038 w 4710610"/>
                  <a:gd name="connsiteY368" fmla="*/ 1745064 h 3310489"/>
                  <a:gd name="connsiteX369" fmla="*/ 243874 w 4710610"/>
                  <a:gd name="connsiteY369" fmla="*/ 1757896 h 3310489"/>
                  <a:gd name="connsiteX370" fmla="*/ 256709 w 4710610"/>
                  <a:gd name="connsiteY370" fmla="*/ 1847715 h 3310489"/>
                  <a:gd name="connsiteX371" fmla="*/ 282380 w 4710610"/>
                  <a:gd name="connsiteY371" fmla="*/ 1873378 h 3310489"/>
                  <a:gd name="connsiteX372" fmla="*/ 282380 w 4710610"/>
                  <a:gd name="connsiteY372" fmla="*/ 1911872 h 3310489"/>
                  <a:gd name="connsiteX373" fmla="*/ 333722 w 4710610"/>
                  <a:gd name="connsiteY373" fmla="*/ 1950366 h 3310489"/>
                  <a:gd name="connsiteX374" fmla="*/ 359393 w 4710610"/>
                  <a:gd name="connsiteY374" fmla="*/ 1988860 h 3310489"/>
                  <a:gd name="connsiteX375" fmla="*/ 385064 w 4710610"/>
                  <a:gd name="connsiteY375" fmla="*/ 2001691 h 3310489"/>
                  <a:gd name="connsiteX376" fmla="*/ 397899 w 4710610"/>
                  <a:gd name="connsiteY376" fmla="*/ 2078680 h 3310489"/>
                  <a:gd name="connsiteX377" fmla="*/ 372228 w 4710610"/>
                  <a:gd name="connsiteY377" fmla="*/ 2117174 h 3310489"/>
                  <a:gd name="connsiteX378" fmla="*/ 372228 w 4710610"/>
                  <a:gd name="connsiteY378" fmla="*/ 2130005 h 3310489"/>
                  <a:gd name="connsiteX379" fmla="*/ 359393 w 4710610"/>
                  <a:gd name="connsiteY379" fmla="*/ 2155668 h 3310489"/>
                  <a:gd name="connsiteX380" fmla="*/ 346557 w 4710610"/>
                  <a:gd name="connsiteY380" fmla="*/ 2206993 h 3310489"/>
                  <a:gd name="connsiteX381" fmla="*/ 333722 w 4710610"/>
                  <a:gd name="connsiteY381" fmla="*/ 2219824 h 3310489"/>
                  <a:gd name="connsiteX382" fmla="*/ 320886 w 4710610"/>
                  <a:gd name="connsiteY382" fmla="*/ 2271150 h 3310489"/>
                  <a:gd name="connsiteX383" fmla="*/ 359393 w 4710610"/>
                  <a:gd name="connsiteY383" fmla="*/ 2296813 h 3310489"/>
                  <a:gd name="connsiteX384" fmla="*/ 359393 w 4710610"/>
                  <a:gd name="connsiteY384" fmla="*/ 2360969 h 3310489"/>
                  <a:gd name="connsiteX385" fmla="*/ 359393 w 4710610"/>
                  <a:gd name="connsiteY385" fmla="*/ 2373801 h 3310489"/>
                  <a:gd name="connsiteX386" fmla="*/ 359393 w 4710610"/>
                  <a:gd name="connsiteY386" fmla="*/ 2412295 h 3310489"/>
                  <a:gd name="connsiteX387" fmla="*/ 462076 w 4710610"/>
                  <a:gd name="connsiteY387" fmla="*/ 2437957 h 3310489"/>
                  <a:gd name="connsiteX388" fmla="*/ 474912 w 4710610"/>
                  <a:gd name="connsiteY388" fmla="*/ 2437957 h 3310489"/>
                  <a:gd name="connsiteX389" fmla="*/ 500583 w 4710610"/>
                  <a:gd name="connsiteY389" fmla="*/ 2489283 h 3310489"/>
                  <a:gd name="connsiteX390" fmla="*/ 500583 w 4710610"/>
                  <a:gd name="connsiteY390" fmla="*/ 2489283 h 3310489"/>
                  <a:gd name="connsiteX391" fmla="*/ 500583 w 4710610"/>
                  <a:gd name="connsiteY391" fmla="*/ 2489283 h 3310489"/>
                  <a:gd name="connsiteX392" fmla="*/ 500583 w 4710610"/>
                  <a:gd name="connsiteY392" fmla="*/ 2591934 h 3310489"/>
                  <a:gd name="connsiteX393" fmla="*/ 500583 w 4710610"/>
                  <a:gd name="connsiteY393" fmla="*/ 2591934 h 3310489"/>
                  <a:gd name="connsiteX394" fmla="*/ 500583 w 4710610"/>
                  <a:gd name="connsiteY394" fmla="*/ 2643259 h 3310489"/>
                  <a:gd name="connsiteX395" fmla="*/ 500583 w 4710610"/>
                  <a:gd name="connsiteY395" fmla="*/ 2643259 h 3310489"/>
                  <a:gd name="connsiteX396" fmla="*/ 513418 w 4710610"/>
                  <a:gd name="connsiteY396" fmla="*/ 2694585 h 3310489"/>
                  <a:gd name="connsiteX397" fmla="*/ 577595 w 4710610"/>
                  <a:gd name="connsiteY397" fmla="*/ 2720247 h 3310489"/>
                  <a:gd name="connsiteX398" fmla="*/ 577595 w 4710610"/>
                  <a:gd name="connsiteY398" fmla="*/ 2720247 h 3310489"/>
                  <a:gd name="connsiteX399" fmla="*/ 616102 w 4710610"/>
                  <a:gd name="connsiteY399" fmla="*/ 2771573 h 3310489"/>
                  <a:gd name="connsiteX400" fmla="*/ 603266 w 4710610"/>
                  <a:gd name="connsiteY400" fmla="*/ 2822898 h 3310489"/>
                  <a:gd name="connsiteX401" fmla="*/ 641773 w 4710610"/>
                  <a:gd name="connsiteY401" fmla="*/ 2848561 h 3310489"/>
                  <a:gd name="connsiteX402" fmla="*/ 667444 w 4710610"/>
                  <a:gd name="connsiteY402" fmla="*/ 2912718 h 3310489"/>
                  <a:gd name="connsiteX403" fmla="*/ 654608 w 4710610"/>
                  <a:gd name="connsiteY403" fmla="*/ 2925549 h 3310489"/>
                  <a:gd name="connsiteX404" fmla="*/ 628937 w 4710610"/>
                  <a:gd name="connsiteY404" fmla="*/ 2951212 h 3310489"/>
                  <a:gd name="connsiteX405" fmla="*/ 603266 w 4710610"/>
                  <a:gd name="connsiteY405" fmla="*/ 2989706 h 3310489"/>
                  <a:gd name="connsiteX406" fmla="*/ 577595 w 4710610"/>
                  <a:gd name="connsiteY406" fmla="*/ 3002537 h 3310489"/>
                  <a:gd name="connsiteX407" fmla="*/ 564760 w 4710610"/>
                  <a:gd name="connsiteY407" fmla="*/ 3028200 h 3310489"/>
                  <a:gd name="connsiteX408" fmla="*/ 564760 w 4710610"/>
                  <a:gd name="connsiteY408" fmla="*/ 3066694 h 3310489"/>
                  <a:gd name="connsiteX409" fmla="*/ 590431 w 4710610"/>
                  <a:gd name="connsiteY409" fmla="*/ 3092357 h 3310489"/>
                  <a:gd name="connsiteX410" fmla="*/ 590431 w 4710610"/>
                  <a:gd name="connsiteY410" fmla="*/ 3143682 h 3310489"/>
                  <a:gd name="connsiteX411" fmla="*/ 603266 w 4710610"/>
                  <a:gd name="connsiteY411" fmla="*/ 3169345 h 3310489"/>
                  <a:gd name="connsiteX412" fmla="*/ 603266 w 4710610"/>
                  <a:gd name="connsiteY412" fmla="*/ 3207839 h 3310489"/>
                  <a:gd name="connsiteX413" fmla="*/ 628937 w 4710610"/>
                  <a:gd name="connsiteY413" fmla="*/ 3233501 h 3310489"/>
                  <a:gd name="connsiteX414" fmla="*/ 616102 w 4710610"/>
                  <a:gd name="connsiteY414" fmla="*/ 3259164 h 3310489"/>
                  <a:gd name="connsiteX415" fmla="*/ 680279 w 4710610"/>
                  <a:gd name="connsiteY415" fmla="*/ 3310490 h 3310489"/>
                  <a:gd name="connsiteX416" fmla="*/ 731621 w 4710610"/>
                  <a:gd name="connsiteY416" fmla="*/ 3271996 h 3310489"/>
                  <a:gd name="connsiteX417" fmla="*/ 731621 w 4710610"/>
                  <a:gd name="connsiteY417" fmla="*/ 3246333 h 3310489"/>
                  <a:gd name="connsiteX418" fmla="*/ 782963 w 4710610"/>
                  <a:gd name="connsiteY418" fmla="*/ 3195007 h 3310489"/>
                  <a:gd name="connsiteX419" fmla="*/ 821469 w 4710610"/>
                  <a:gd name="connsiteY419" fmla="*/ 3195007 h 3310489"/>
                  <a:gd name="connsiteX420" fmla="*/ 821469 w 4710610"/>
                  <a:gd name="connsiteY420" fmla="*/ 3195007 h 3310489"/>
                  <a:gd name="connsiteX421" fmla="*/ 885646 w 4710610"/>
                  <a:gd name="connsiteY421" fmla="*/ 3207839 h 3310489"/>
                  <a:gd name="connsiteX422" fmla="*/ 924153 w 4710610"/>
                  <a:gd name="connsiteY422" fmla="*/ 3169345 h 3310489"/>
                  <a:gd name="connsiteX423" fmla="*/ 924153 w 4710610"/>
                  <a:gd name="connsiteY423" fmla="*/ 3156513 h 3310489"/>
                  <a:gd name="connsiteX424" fmla="*/ 1014001 w 4710610"/>
                  <a:gd name="connsiteY424" fmla="*/ 3118019 h 3310489"/>
                  <a:gd name="connsiteX425" fmla="*/ 1039672 w 4710610"/>
                  <a:gd name="connsiteY425" fmla="*/ 3156513 h 3310489"/>
                  <a:gd name="connsiteX426" fmla="*/ 1052507 w 4710610"/>
                  <a:gd name="connsiteY426" fmla="*/ 3220670 h 3310489"/>
                  <a:gd name="connsiteX427" fmla="*/ 1103849 w 4710610"/>
                  <a:gd name="connsiteY427" fmla="*/ 3233501 h 3310489"/>
                  <a:gd name="connsiteX428" fmla="*/ 1142355 w 4710610"/>
                  <a:gd name="connsiteY428" fmla="*/ 3220670 h 3310489"/>
                  <a:gd name="connsiteX429" fmla="*/ 1142355 w 4710610"/>
                  <a:gd name="connsiteY429" fmla="*/ 3220670 h 3310489"/>
                  <a:gd name="connsiteX430" fmla="*/ 1142355 w 4710610"/>
                  <a:gd name="connsiteY430" fmla="*/ 3169345 h 3310489"/>
                  <a:gd name="connsiteX431" fmla="*/ 1206533 w 4710610"/>
                  <a:gd name="connsiteY431" fmla="*/ 3130851 h 3310489"/>
                  <a:gd name="connsiteX432" fmla="*/ 1232203 w 4710610"/>
                  <a:gd name="connsiteY432" fmla="*/ 3130851 h 3310489"/>
                  <a:gd name="connsiteX433" fmla="*/ 1245039 w 4710610"/>
                  <a:gd name="connsiteY433" fmla="*/ 3105188 h 3310489"/>
                  <a:gd name="connsiteX434" fmla="*/ 1322052 w 4710610"/>
                  <a:gd name="connsiteY434" fmla="*/ 3105188 h 3310489"/>
                  <a:gd name="connsiteX435" fmla="*/ 1322052 w 4710610"/>
                  <a:gd name="connsiteY435" fmla="*/ 3105188 h 3310489"/>
                  <a:gd name="connsiteX436" fmla="*/ 1373393 w 4710610"/>
                  <a:gd name="connsiteY436" fmla="*/ 3079525 h 3310489"/>
                  <a:gd name="connsiteX437" fmla="*/ 1411900 w 4710610"/>
                  <a:gd name="connsiteY437" fmla="*/ 3092357 h 3310489"/>
                  <a:gd name="connsiteX438" fmla="*/ 1450406 w 4710610"/>
                  <a:gd name="connsiteY438" fmla="*/ 3066694 h 3310489"/>
                  <a:gd name="connsiteX439" fmla="*/ 1476077 w 4710610"/>
                  <a:gd name="connsiteY439" fmla="*/ 3066694 h 3310489"/>
                  <a:gd name="connsiteX440" fmla="*/ 1514583 w 4710610"/>
                  <a:gd name="connsiteY440" fmla="*/ 3015368 h 3310489"/>
                  <a:gd name="connsiteX441" fmla="*/ 1565925 w 4710610"/>
                  <a:gd name="connsiteY441" fmla="*/ 3028200 h 3310489"/>
                  <a:gd name="connsiteX442" fmla="*/ 1604432 w 4710610"/>
                  <a:gd name="connsiteY442" fmla="*/ 3002537 h 3310489"/>
                  <a:gd name="connsiteX443" fmla="*/ 1630102 w 4710610"/>
                  <a:gd name="connsiteY443" fmla="*/ 3002537 h 3310489"/>
                  <a:gd name="connsiteX444" fmla="*/ 1642938 w 4710610"/>
                  <a:gd name="connsiteY444" fmla="*/ 3015368 h 3310489"/>
                  <a:gd name="connsiteX445" fmla="*/ 1707115 w 4710610"/>
                  <a:gd name="connsiteY445" fmla="*/ 3015368 h 3310489"/>
                  <a:gd name="connsiteX446" fmla="*/ 1732786 w 4710610"/>
                  <a:gd name="connsiteY446" fmla="*/ 3041031 h 3310489"/>
                  <a:gd name="connsiteX447" fmla="*/ 1771292 w 4710610"/>
                  <a:gd name="connsiteY447" fmla="*/ 3053863 h 3310489"/>
                  <a:gd name="connsiteX448" fmla="*/ 1809799 w 4710610"/>
                  <a:gd name="connsiteY448" fmla="*/ 3028200 h 3310489"/>
                  <a:gd name="connsiteX449" fmla="*/ 1809799 w 4710610"/>
                  <a:gd name="connsiteY449" fmla="*/ 3002537 h 3310489"/>
                  <a:gd name="connsiteX450" fmla="*/ 1848305 w 4710610"/>
                  <a:gd name="connsiteY450" fmla="*/ 2964043 h 3310489"/>
                  <a:gd name="connsiteX451" fmla="*/ 1848305 w 4710610"/>
                  <a:gd name="connsiteY451" fmla="*/ 2887055 h 3310489"/>
                  <a:gd name="connsiteX452" fmla="*/ 1861141 w 4710610"/>
                  <a:gd name="connsiteY452" fmla="*/ 2861392 h 3310489"/>
                  <a:gd name="connsiteX453" fmla="*/ 1835470 w 4710610"/>
                  <a:gd name="connsiteY453" fmla="*/ 2810067 h 3310489"/>
                  <a:gd name="connsiteX454" fmla="*/ 1835470 w 4710610"/>
                  <a:gd name="connsiteY454" fmla="*/ 2810067 h 3310489"/>
                  <a:gd name="connsiteX455" fmla="*/ 1822634 w 4710610"/>
                  <a:gd name="connsiteY455" fmla="*/ 2784404 h 3310489"/>
                  <a:gd name="connsiteX456" fmla="*/ 1822634 w 4710610"/>
                  <a:gd name="connsiteY456" fmla="*/ 2707416 h 3310489"/>
                  <a:gd name="connsiteX457" fmla="*/ 1822634 w 4710610"/>
                  <a:gd name="connsiteY457" fmla="*/ 2707416 h 3310489"/>
                  <a:gd name="connsiteX458" fmla="*/ 1835470 w 4710610"/>
                  <a:gd name="connsiteY458" fmla="*/ 2643259 h 3310489"/>
                  <a:gd name="connsiteX459" fmla="*/ 1822634 w 4710610"/>
                  <a:gd name="connsiteY459" fmla="*/ 2630428 h 3310489"/>
                  <a:gd name="connsiteX460" fmla="*/ 1848305 w 4710610"/>
                  <a:gd name="connsiteY460" fmla="*/ 2591934 h 3310489"/>
                  <a:gd name="connsiteX461" fmla="*/ 1835470 w 4710610"/>
                  <a:gd name="connsiteY461" fmla="*/ 2540608 h 3310489"/>
                  <a:gd name="connsiteX462" fmla="*/ 1835470 w 4710610"/>
                  <a:gd name="connsiteY462" fmla="*/ 2514946 h 3310489"/>
                  <a:gd name="connsiteX463" fmla="*/ 1835470 w 4710610"/>
                  <a:gd name="connsiteY463" fmla="*/ 2463620 h 3310489"/>
                  <a:gd name="connsiteX464" fmla="*/ 1835470 w 4710610"/>
                  <a:gd name="connsiteY464" fmla="*/ 2450789 h 3310489"/>
                  <a:gd name="connsiteX465" fmla="*/ 1835470 w 4710610"/>
                  <a:gd name="connsiteY465" fmla="*/ 2450789 h 3310489"/>
                  <a:gd name="connsiteX466" fmla="*/ 1835470 w 4710610"/>
                  <a:gd name="connsiteY466" fmla="*/ 2386632 h 3310489"/>
                  <a:gd name="connsiteX467" fmla="*/ 1873976 w 4710610"/>
                  <a:gd name="connsiteY467" fmla="*/ 2360969 h 3310489"/>
                  <a:gd name="connsiteX468" fmla="*/ 1809799 w 4710610"/>
                  <a:gd name="connsiteY468" fmla="*/ 2296813 h 3310489"/>
                  <a:gd name="connsiteX469" fmla="*/ 1822634 w 4710610"/>
                  <a:gd name="connsiteY469" fmla="*/ 2283981 h 3310489"/>
                  <a:gd name="connsiteX470" fmla="*/ 1771292 w 4710610"/>
                  <a:gd name="connsiteY470" fmla="*/ 2232656 h 3310489"/>
                  <a:gd name="connsiteX471" fmla="*/ 1758457 w 4710610"/>
                  <a:gd name="connsiteY471" fmla="*/ 2232656 h 3310489"/>
                  <a:gd name="connsiteX472" fmla="*/ 1732786 w 4710610"/>
                  <a:gd name="connsiteY472" fmla="*/ 2206993 h 3310489"/>
                  <a:gd name="connsiteX473" fmla="*/ 1732786 w 4710610"/>
                  <a:gd name="connsiteY473" fmla="*/ 2155668 h 3310489"/>
                  <a:gd name="connsiteX474" fmla="*/ 1694280 w 4710610"/>
                  <a:gd name="connsiteY474" fmla="*/ 2117174 h 3310489"/>
                  <a:gd name="connsiteX475" fmla="*/ 1707115 w 4710610"/>
                  <a:gd name="connsiteY475" fmla="*/ 2078680 h 3310489"/>
                  <a:gd name="connsiteX476" fmla="*/ 1694280 w 4710610"/>
                  <a:gd name="connsiteY476" fmla="*/ 2040185 h 3310489"/>
                  <a:gd name="connsiteX477" fmla="*/ 1719951 w 4710610"/>
                  <a:gd name="connsiteY477" fmla="*/ 1988860 h 3310489"/>
                  <a:gd name="connsiteX478" fmla="*/ 1681444 w 4710610"/>
                  <a:gd name="connsiteY478" fmla="*/ 1937535 h 3310489"/>
                  <a:gd name="connsiteX479" fmla="*/ 1668609 w 4710610"/>
                  <a:gd name="connsiteY479" fmla="*/ 1937535 h 3310489"/>
                  <a:gd name="connsiteX480" fmla="*/ 1617267 w 4710610"/>
                  <a:gd name="connsiteY480" fmla="*/ 1911872 h 3310489"/>
                  <a:gd name="connsiteX481" fmla="*/ 1591596 w 4710610"/>
                  <a:gd name="connsiteY481" fmla="*/ 1873378 h 3310489"/>
                  <a:gd name="connsiteX482" fmla="*/ 1617267 w 4710610"/>
                  <a:gd name="connsiteY482" fmla="*/ 1834884 h 3310489"/>
                  <a:gd name="connsiteX483" fmla="*/ 1604432 w 4710610"/>
                  <a:gd name="connsiteY483" fmla="*/ 1809221 h 3310489"/>
                  <a:gd name="connsiteX484" fmla="*/ 1617267 w 4710610"/>
                  <a:gd name="connsiteY484" fmla="*/ 1770727 h 3310489"/>
                  <a:gd name="connsiteX485" fmla="*/ 1617267 w 4710610"/>
                  <a:gd name="connsiteY485" fmla="*/ 1745064 h 3310489"/>
                  <a:gd name="connsiteX486" fmla="*/ 1604432 w 4710610"/>
                  <a:gd name="connsiteY486" fmla="*/ 1732233 h 3310489"/>
                  <a:gd name="connsiteX487" fmla="*/ 1591596 w 4710610"/>
                  <a:gd name="connsiteY487" fmla="*/ 1668076 h 3310489"/>
                  <a:gd name="connsiteX488" fmla="*/ 1540254 w 4710610"/>
                  <a:gd name="connsiteY488" fmla="*/ 1629582 h 3310489"/>
                  <a:gd name="connsiteX489" fmla="*/ 1540254 w 4710610"/>
                  <a:gd name="connsiteY489" fmla="*/ 1629582 h 3310489"/>
                  <a:gd name="connsiteX490" fmla="*/ 1553090 w 4710610"/>
                  <a:gd name="connsiteY490" fmla="*/ 1578257 h 3310489"/>
                  <a:gd name="connsiteX491" fmla="*/ 1540254 w 4710610"/>
                  <a:gd name="connsiteY491" fmla="*/ 1565425 h 3310489"/>
                  <a:gd name="connsiteX492" fmla="*/ 1540254 w 4710610"/>
                  <a:gd name="connsiteY492" fmla="*/ 1514100 h 3310489"/>
                  <a:gd name="connsiteX493" fmla="*/ 1463242 w 4710610"/>
                  <a:gd name="connsiteY493" fmla="*/ 1514100 h 3310489"/>
                  <a:gd name="connsiteX494" fmla="*/ 1463242 w 4710610"/>
                  <a:gd name="connsiteY494" fmla="*/ 1462774 h 3310489"/>
                  <a:gd name="connsiteX495" fmla="*/ 1424735 w 4710610"/>
                  <a:gd name="connsiteY495" fmla="*/ 1437112 h 3310489"/>
                  <a:gd name="connsiteX496" fmla="*/ 1411900 w 4710610"/>
                  <a:gd name="connsiteY496" fmla="*/ 1398618 h 3310489"/>
                  <a:gd name="connsiteX497" fmla="*/ 1399064 w 4710610"/>
                  <a:gd name="connsiteY497" fmla="*/ 1385786 h 3310489"/>
                  <a:gd name="connsiteX498" fmla="*/ 1386229 w 4710610"/>
                  <a:gd name="connsiteY498" fmla="*/ 1360124 h 3310489"/>
                  <a:gd name="connsiteX499" fmla="*/ 1437571 w 4710610"/>
                  <a:gd name="connsiteY499" fmla="*/ 1295967 h 3310489"/>
                  <a:gd name="connsiteX500" fmla="*/ 1488913 w 4710610"/>
                  <a:gd name="connsiteY500" fmla="*/ 1308798 h 3310489"/>
                  <a:gd name="connsiteX501" fmla="*/ 1514583 w 4710610"/>
                  <a:gd name="connsiteY501" fmla="*/ 1283136 h 3310489"/>
                  <a:gd name="connsiteX502" fmla="*/ 1501748 w 4710610"/>
                  <a:gd name="connsiteY502" fmla="*/ 1231810 h 3310489"/>
                  <a:gd name="connsiteX503" fmla="*/ 1463242 w 4710610"/>
                  <a:gd name="connsiteY503" fmla="*/ 1206147 h 3310489"/>
                  <a:gd name="connsiteX504" fmla="*/ 1450406 w 4710610"/>
                  <a:gd name="connsiteY504" fmla="*/ 1193316 h 3310489"/>
                  <a:gd name="connsiteX505" fmla="*/ 1411900 w 4710610"/>
                  <a:gd name="connsiteY505" fmla="*/ 1167653 h 3310489"/>
                  <a:gd name="connsiteX506" fmla="*/ 1399064 w 4710610"/>
                  <a:gd name="connsiteY506" fmla="*/ 1090665 h 3310489"/>
                  <a:gd name="connsiteX507" fmla="*/ 1411900 w 4710610"/>
                  <a:gd name="connsiteY507" fmla="*/ 1077834 h 3310489"/>
                  <a:gd name="connsiteX508" fmla="*/ 1399064 w 4710610"/>
                  <a:gd name="connsiteY508" fmla="*/ 1013677 h 3310489"/>
                  <a:gd name="connsiteX509" fmla="*/ 1386229 w 4710610"/>
                  <a:gd name="connsiteY509" fmla="*/ 1000846 h 3310489"/>
                  <a:gd name="connsiteX510" fmla="*/ 1386229 w 4710610"/>
                  <a:gd name="connsiteY510" fmla="*/ 949520 h 3310489"/>
                  <a:gd name="connsiteX511" fmla="*/ 1399064 w 4710610"/>
                  <a:gd name="connsiteY511" fmla="*/ 898195 h 3310489"/>
                  <a:gd name="connsiteX512" fmla="*/ 1386229 w 4710610"/>
                  <a:gd name="connsiteY512" fmla="*/ 885363 h 3310489"/>
                  <a:gd name="connsiteX513" fmla="*/ 1399064 w 4710610"/>
                  <a:gd name="connsiteY513" fmla="*/ 795544 h 3310489"/>
                  <a:gd name="connsiteX514" fmla="*/ 1347723 w 4710610"/>
                  <a:gd name="connsiteY514" fmla="*/ 808375 h 3310489"/>
                  <a:gd name="connsiteX515" fmla="*/ 1334887 w 4710610"/>
                  <a:gd name="connsiteY515" fmla="*/ 846869 h 3310489"/>
                  <a:gd name="connsiteX516" fmla="*/ 1309216 w 4710610"/>
                  <a:gd name="connsiteY516" fmla="*/ 859701 h 3310489"/>
                  <a:gd name="connsiteX517" fmla="*/ 1270710 w 4710610"/>
                  <a:gd name="connsiteY517" fmla="*/ 898195 h 3310489"/>
                  <a:gd name="connsiteX518" fmla="*/ 1232203 w 4710610"/>
                  <a:gd name="connsiteY518" fmla="*/ 923858 h 3310489"/>
                  <a:gd name="connsiteX519" fmla="*/ 1180862 w 4710610"/>
                  <a:gd name="connsiteY519" fmla="*/ 898195 h 3310489"/>
                  <a:gd name="connsiteX520" fmla="*/ 1180862 w 4710610"/>
                  <a:gd name="connsiteY520" fmla="*/ 885363 h 3310489"/>
                  <a:gd name="connsiteX521" fmla="*/ 1129520 w 4710610"/>
                  <a:gd name="connsiteY521" fmla="*/ 859701 h 3310489"/>
                  <a:gd name="connsiteX522" fmla="*/ 1103849 w 4710610"/>
                  <a:gd name="connsiteY522" fmla="*/ 795544 h 3310489"/>
                  <a:gd name="connsiteX523" fmla="*/ 1103849 w 4710610"/>
                  <a:gd name="connsiteY523" fmla="*/ 757050 h 3310489"/>
                  <a:gd name="connsiteX524" fmla="*/ 1065343 w 4710610"/>
                  <a:gd name="connsiteY524" fmla="*/ 731387 h 3310489"/>
                  <a:gd name="connsiteX525" fmla="*/ 1001165 w 4710610"/>
                  <a:gd name="connsiteY525" fmla="*/ 718556 h 3310489"/>
                  <a:gd name="connsiteX526" fmla="*/ 988330 w 4710610"/>
                  <a:gd name="connsiteY526" fmla="*/ 705725 h 3310489"/>
                  <a:gd name="connsiteX527" fmla="*/ 936988 w 4710610"/>
                  <a:gd name="connsiteY527" fmla="*/ 692893 h 3310489"/>
                  <a:gd name="connsiteX528" fmla="*/ 924153 w 4710610"/>
                  <a:gd name="connsiteY528" fmla="*/ 628736 h 3310489"/>
                  <a:gd name="connsiteX529" fmla="*/ 898482 w 4710610"/>
                  <a:gd name="connsiteY529" fmla="*/ 590242 h 3310489"/>
                  <a:gd name="connsiteX530" fmla="*/ 898482 w 4710610"/>
                  <a:gd name="connsiteY530" fmla="*/ 551748 h 3310489"/>
                  <a:gd name="connsiteX531" fmla="*/ 898482 w 4710610"/>
                  <a:gd name="connsiteY531" fmla="*/ 538917 h 3310489"/>
                  <a:gd name="connsiteX532" fmla="*/ 898482 w 4710610"/>
                  <a:gd name="connsiteY532" fmla="*/ 474760 h 3310489"/>
                  <a:gd name="connsiteX533" fmla="*/ 898482 w 4710610"/>
                  <a:gd name="connsiteY533" fmla="*/ 474760 h 3310489"/>
                  <a:gd name="connsiteX534" fmla="*/ 898482 w 4710610"/>
                  <a:gd name="connsiteY534" fmla="*/ 410603 h 3310489"/>
                  <a:gd name="connsiteX535" fmla="*/ 4633598 w 4710610"/>
                  <a:gd name="connsiteY535" fmla="*/ 1218979 h 3310489"/>
                  <a:gd name="connsiteX536" fmla="*/ 4659269 w 4710610"/>
                  <a:gd name="connsiteY536" fmla="*/ 1206147 h 3310489"/>
                  <a:gd name="connsiteX537" fmla="*/ 4672105 w 4710610"/>
                  <a:gd name="connsiteY537" fmla="*/ 1206147 h 3310489"/>
                  <a:gd name="connsiteX538" fmla="*/ 4710611 w 4710610"/>
                  <a:gd name="connsiteY538" fmla="*/ 1270304 h 3310489"/>
                  <a:gd name="connsiteX539" fmla="*/ 4672105 w 4710610"/>
                  <a:gd name="connsiteY539" fmla="*/ 1283136 h 3310489"/>
                  <a:gd name="connsiteX540" fmla="*/ 4646434 w 4710610"/>
                  <a:gd name="connsiteY540" fmla="*/ 1270304 h 3310489"/>
                  <a:gd name="connsiteX541" fmla="*/ 4633598 w 4710610"/>
                  <a:gd name="connsiteY541" fmla="*/ 1218979 h 3310489"/>
                  <a:gd name="connsiteX542" fmla="*/ 3298711 w 4710610"/>
                  <a:gd name="connsiteY542" fmla="*/ 2758741 h 3310489"/>
                  <a:gd name="connsiteX543" fmla="*/ 3324382 w 4710610"/>
                  <a:gd name="connsiteY543" fmla="*/ 2758741 h 3310489"/>
                  <a:gd name="connsiteX544" fmla="*/ 3337218 w 4710610"/>
                  <a:gd name="connsiteY544" fmla="*/ 2784404 h 3310489"/>
                  <a:gd name="connsiteX545" fmla="*/ 3311547 w 4710610"/>
                  <a:gd name="connsiteY545" fmla="*/ 2835729 h 3310489"/>
                  <a:gd name="connsiteX546" fmla="*/ 3273040 w 4710610"/>
                  <a:gd name="connsiteY546" fmla="*/ 2822898 h 3310489"/>
                  <a:gd name="connsiteX547" fmla="*/ 3273040 w 4710610"/>
                  <a:gd name="connsiteY547" fmla="*/ 2758741 h 3310489"/>
                  <a:gd name="connsiteX548" fmla="*/ 3298711 w 4710610"/>
                  <a:gd name="connsiteY548" fmla="*/ 2758741 h 3310489"/>
                  <a:gd name="connsiteX549" fmla="*/ 3183192 w 4710610"/>
                  <a:gd name="connsiteY549" fmla="*/ 2912718 h 3310489"/>
                  <a:gd name="connsiteX550" fmla="*/ 3119015 w 4710610"/>
                  <a:gd name="connsiteY550" fmla="*/ 2912718 h 3310489"/>
                  <a:gd name="connsiteX551" fmla="*/ 3106180 w 4710610"/>
                  <a:gd name="connsiteY551" fmla="*/ 2951212 h 3310489"/>
                  <a:gd name="connsiteX552" fmla="*/ 3080509 w 4710610"/>
                  <a:gd name="connsiteY552" fmla="*/ 2964043 h 3310489"/>
                  <a:gd name="connsiteX553" fmla="*/ 3042002 w 4710610"/>
                  <a:gd name="connsiteY553" fmla="*/ 3028200 h 3310489"/>
                  <a:gd name="connsiteX554" fmla="*/ 3067673 w 4710610"/>
                  <a:gd name="connsiteY554" fmla="*/ 3066694 h 3310489"/>
                  <a:gd name="connsiteX555" fmla="*/ 3080509 w 4710610"/>
                  <a:gd name="connsiteY555" fmla="*/ 3079525 h 3310489"/>
                  <a:gd name="connsiteX556" fmla="*/ 3106180 w 4710610"/>
                  <a:gd name="connsiteY556" fmla="*/ 3143682 h 3310489"/>
                  <a:gd name="connsiteX557" fmla="*/ 3106180 w 4710610"/>
                  <a:gd name="connsiteY557" fmla="*/ 3156513 h 3310489"/>
                  <a:gd name="connsiteX558" fmla="*/ 3119015 w 4710610"/>
                  <a:gd name="connsiteY558" fmla="*/ 3220670 h 3310489"/>
                  <a:gd name="connsiteX559" fmla="*/ 3144686 w 4710610"/>
                  <a:gd name="connsiteY559" fmla="*/ 3233501 h 3310489"/>
                  <a:gd name="connsiteX560" fmla="*/ 3183192 w 4710610"/>
                  <a:gd name="connsiteY560" fmla="*/ 3233501 h 3310489"/>
                  <a:gd name="connsiteX561" fmla="*/ 3196028 w 4710610"/>
                  <a:gd name="connsiteY561" fmla="*/ 3233501 h 3310489"/>
                  <a:gd name="connsiteX562" fmla="*/ 3234534 w 4710610"/>
                  <a:gd name="connsiteY562" fmla="*/ 3195007 h 3310489"/>
                  <a:gd name="connsiteX563" fmla="*/ 3234534 w 4710610"/>
                  <a:gd name="connsiteY563" fmla="*/ 3195007 h 3310489"/>
                  <a:gd name="connsiteX564" fmla="*/ 3298711 w 4710610"/>
                  <a:gd name="connsiteY564" fmla="*/ 3143682 h 3310489"/>
                  <a:gd name="connsiteX565" fmla="*/ 3298711 w 4710610"/>
                  <a:gd name="connsiteY565" fmla="*/ 3143682 h 3310489"/>
                  <a:gd name="connsiteX566" fmla="*/ 3350053 w 4710610"/>
                  <a:gd name="connsiteY566" fmla="*/ 3118019 h 3310489"/>
                  <a:gd name="connsiteX567" fmla="*/ 3362889 w 4710610"/>
                  <a:gd name="connsiteY567" fmla="*/ 3079525 h 3310489"/>
                  <a:gd name="connsiteX568" fmla="*/ 3311547 w 4710610"/>
                  <a:gd name="connsiteY568" fmla="*/ 3015368 h 3310489"/>
                  <a:gd name="connsiteX569" fmla="*/ 3311547 w 4710610"/>
                  <a:gd name="connsiteY569" fmla="*/ 2989706 h 3310489"/>
                  <a:gd name="connsiteX570" fmla="*/ 3247370 w 4710610"/>
                  <a:gd name="connsiteY570" fmla="*/ 2951212 h 3310489"/>
                  <a:gd name="connsiteX571" fmla="*/ 3247370 w 4710610"/>
                  <a:gd name="connsiteY571" fmla="*/ 2951212 h 3310489"/>
                  <a:gd name="connsiteX572" fmla="*/ 3183192 w 4710610"/>
                  <a:gd name="connsiteY572" fmla="*/ 2912718 h 331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4710610" h="3310489">
                    <a:moveTo>
                      <a:pt x="1925318" y="128314"/>
                    </a:moveTo>
                    <a:lnTo>
                      <a:pt x="1925318" y="128314"/>
                    </a:lnTo>
                    <a:lnTo>
                      <a:pt x="1989495" y="102651"/>
                    </a:lnTo>
                    <a:lnTo>
                      <a:pt x="2040837" y="179639"/>
                    </a:lnTo>
                    <a:lnTo>
                      <a:pt x="2079343" y="179639"/>
                    </a:lnTo>
                    <a:lnTo>
                      <a:pt x="2130685" y="243796"/>
                    </a:lnTo>
                    <a:lnTo>
                      <a:pt x="2169192" y="256627"/>
                    </a:lnTo>
                    <a:lnTo>
                      <a:pt x="2169192" y="269458"/>
                    </a:lnTo>
                    <a:lnTo>
                      <a:pt x="2182027" y="359278"/>
                    </a:lnTo>
                    <a:lnTo>
                      <a:pt x="2323217" y="333615"/>
                    </a:lnTo>
                    <a:lnTo>
                      <a:pt x="2336052" y="346447"/>
                    </a:lnTo>
                    <a:lnTo>
                      <a:pt x="2413065" y="307953"/>
                    </a:lnTo>
                    <a:lnTo>
                      <a:pt x="2425901" y="295121"/>
                    </a:lnTo>
                    <a:lnTo>
                      <a:pt x="2515749" y="372109"/>
                    </a:lnTo>
                    <a:lnTo>
                      <a:pt x="2579926" y="243796"/>
                    </a:lnTo>
                    <a:lnTo>
                      <a:pt x="2631268" y="256627"/>
                    </a:lnTo>
                    <a:lnTo>
                      <a:pt x="2656939" y="243796"/>
                    </a:lnTo>
                    <a:lnTo>
                      <a:pt x="2656939" y="205302"/>
                    </a:lnTo>
                    <a:lnTo>
                      <a:pt x="2733951" y="64157"/>
                    </a:lnTo>
                    <a:lnTo>
                      <a:pt x="2772458" y="89819"/>
                    </a:lnTo>
                    <a:lnTo>
                      <a:pt x="2862306" y="0"/>
                    </a:lnTo>
                    <a:lnTo>
                      <a:pt x="2900812" y="128314"/>
                    </a:lnTo>
                    <a:lnTo>
                      <a:pt x="2913648" y="141145"/>
                    </a:lnTo>
                    <a:lnTo>
                      <a:pt x="2849471" y="269458"/>
                    </a:lnTo>
                    <a:lnTo>
                      <a:pt x="2875141" y="320784"/>
                    </a:lnTo>
                    <a:lnTo>
                      <a:pt x="2875141" y="320784"/>
                    </a:lnTo>
                    <a:lnTo>
                      <a:pt x="2836635" y="372109"/>
                    </a:lnTo>
                    <a:lnTo>
                      <a:pt x="2926483" y="487591"/>
                    </a:lnTo>
                    <a:lnTo>
                      <a:pt x="2952154" y="487591"/>
                    </a:lnTo>
                    <a:lnTo>
                      <a:pt x="2964990" y="500423"/>
                    </a:lnTo>
                    <a:lnTo>
                      <a:pt x="3106180" y="436266"/>
                    </a:lnTo>
                    <a:lnTo>
                      <a:pt x="3119015" y="410603"/>
                    </a:lnTo>
                    <a:lnTo>
                      <a:pt x="3119015" y="397772"/>
                    </a:lnTo>
                    <a:lnTo>
                      <a:pt x="3221699" y="397772"/>
                    </a:lnTo>
                    <a:lnTo>
                      <a:pt x="3247370" y="384941"/>
                    </a:lnTo>
                    <a:lnTo>
                      <a:pt x="3298711" y="397772"/>
                    </a:lnTo>
                    <a:lnTo>
                      <a:pt x="3311547" y="372109"/>
                    </a:lnTo>
                    <a:lnTo>
                      <a:pt x="3350053" y="256627"/>
                    </a:lnTo>
                    <a:lnTo>
                      <a:pt x="3388559" y="256627"/>
                    </a:lnTo>
                    <a:lnTo>
                      <a:pt x="3427066" y="218133"/>
                    </a:lnTo>
                    <a:lnTo>
                      <a:pt x="3516914" y="205302"/>
                    </a:lnTo>
                    <a:lnTo>
                      <a:pt x="3555420" y="243796"/>
                    </a:lnTo>
                    <a:lnTo>
                      <a:pt x="3645269" y="230964"/>
                    </a:lnTo>
                    <a:lnTo>
                      <a:pt x="3683775" y="153976"/>
                    </a:lnTo>
                    <a:lnTo>
                      <a:pt x="3799294" y="166808"/>
                    </a:lnTo>
                    <a:lnTo>
                      <a:pt x="3850636" y="128314"/>
                    </a:lnTo>
                    <a:lnTo>
                      <a:pt x="3850636" y="128314"/>
                    </a:lnTo>
                    <a:lnTo>
                      <a:pt x="3901978" y="153976"/>
                    </a:lnTo>
                    <a:lnTo>
                      <a:pt x="3901978" y="282290"/>
                    </a:lnTo>
                    <a:lnTo>
                      <a:pt x="3812129" y="282290"/>
                    </a:lnTo>
                    <a:lnTo>
                      <a:pt x="3773623" y="333615"/>
                    </a:lnTo>
                    <a:lnTo>
                      <a:pt x="3773623" y="359278"/>
                    </a:lnTo>
                    <a:lnTo>
                      <a:pt x="3670939" y="410603"/>
                    </a:lnTo>
                    <a:lnTo>
                      <a:pt x="3645269" y="474760"/>
                    </a:lnTo>
                    <a:lnTo>
                      <a:pt x="3683775" y="526086"/>
                    </a:lnTo>
                    <a:lnTo>
                      <a:pt x="3581091" y="615905"/>
                    </a:lnTo>
                    <a:lnTo>
                      <a:pt x="3606762" y="680062"/>
                    </a:lnTo>
                    <a:lnTo>
                      <a:pt x="3606762" y="692893"/>
                    </a:lnTo>
                    <a:lnTo>
                      <a:pt x="3735117" y="744219"/>
                    </a:lnTo>
                    <a:lnTo>
                      <a:pt x="3658104" y="834038"/>
                    </a:lnTo>
                    <a:lnTo>
                      <a:pt x="3658104" y="834038"/>
                    </a:lnTo>
                    <a:lnTo>
                      <a:pt x="3683775" y="923858"/>
                    </a:lnTo>
                    <a:lnTo>
                      <a:pt x="3812129" y="911026"/>
                    </a:lnTo>
                    <a:lnTo>
                      <a:pt x="3824965" y="936689"/>
                    </a:lnTo>
                    <a:lnTo>
                      <a:pt x="3824965" y="962352"/>
                    </a:lnTo>
                    <a:lnTo>
                      <a:pt x="3786459" y="1026508"/>
                    </a:lnTo>
                    <a:lnTo>
                      <a:pt x="3876307" y="1090665"/>
                    </a:lnTo>
                    <a:lnTo>
                      <a:pt x="3876307" y="1141991"/>
                    </a:lnTo>
                    <a:lnTo>
                      <a:pt x="3850636" y="1141991"/>
                    </a:lnTo>
                    <a:lnTo>
                      <a:pt x="3786459" y="1206147"/>
                    </a:lnTo>
                    <a:lnTo>
                      <a:pt x="3760788" y="1206147"/>
                    </a:lnTo>
                    <a:lnTo>
                      <a:pt x="3696610" y="1270304"/>
                    </a:lnTo>
                    <a:lnTo>
                      <a:pt x="3658104" y="1270304"/>
                    </a:lnTo>
                    <a:lnTo>
                      <a:pt x="3632433" y="1321630"/>
                    </a:lnTo>
                    <a:lnTo>
                      <a:pt x="3632433" y="1347292"/>
                    </a:lnTo>
                    <a:lnTo>
                      <a:pt x="3670939" y="1398618"/>
                    </a:lnTo>
                    <a:lnTo>
                      <a:pt x="3709446" y="1398618"/>
                    </a:lnTo>
                    <a:lnTo>
                      <a:pt x="3722281" y="1437112"/>
                    </a:lnTo>
                    <a:lnTo>
                      <a:pt x="3786459" y="1475606"/>
                    </a:lnTo>
                    <a:lnTo>
                      <a:pt x="3786459" y="1501269"/>
                    </a:lnTo>
                    <a:lnTo>
                      <a:pt x="3773623" y="1514100"/>
                    </a:lnTo>
                    <a:lnTo>
                      <a:pt x="3786459" y="1565425"/>
                    </a:lnTo>
                    <a:lnTo>
                      <a:pt x="3747952" y="1603919"/>
                    </a:lnTo>
                    <a:lnTo>
                      <a:pt x="3747952" y="1642413"/>
                    </a:lnTo>
                    <a:lnTo>
                      <a:pt x="3747952" y="1668076"/>
                    </a:lnTo>
                    <a:lnTo>
                      <a:pt x="3760788" y="1693739"/>
                    </a:lnTo>
                    <a:lnTo>
                      <a:pt x="3760788" y="1719402"/>
                    </a:lnTo>
                    <a:lnTo>
                      <a:pt x="3760788" y="1732233"/>
                    </a:lnTo>
                    <a:lnTo>
                      <a:pt x="3824965" y="1745064"/>
                    </a:lnTo>
                    <a:lnTo>
                      <a:pt x="3876307" y="1680908"/>
                    </a:lnTo>
                    <a:lnTo>
                      <a:pt x="3863471" y="1680908"/>
                    </a:lnTo>
                    <a:lnTo>
                      <a:pt x="3863471" y="1642413"/>
                    </a:lnTo>
                    <a:lnTo>
                      <a:pt x="3889142" y="1603919"/>
                    </a:lnTo>
                    <a:lnTo>
                      <a:pt x="3966155" y="1603919"/>
                    </a:lnTo>
                    <a:lnTo>
                      <a:pt x="3966155" y="1603919"/>
                    </a:lnTo>
                    <a:lnTo>
                      <a:pt x="4056003" y="1616751"/>
                    </a:lnTo>
                    <a:lnTo>
                      <a:pt x="4056003" y="1616751"/>
                    </a:lnTo>
                    <a:lnTo>
                      <a:pt x="4120180" y="1655245"/>
                    </a:lnTo>
                    <a:lnTo>
                      <a:pt x="4120180" y="1668076"/>
                    </a:lnTo>
                    <a:lnTo>
                      <a:pt x="4197193" y="1706570"/>
                    </a:lnTo>
                    <a:lnTo>
                      <a:pt x="4235699" y="1706570"/>
                    </a:lnTo>
                    <a:lnTo>
                      <a:pt x="4261370" y="1719402"/>
                    </a:lnTo>
                    <a:lnTo>
                      <a:pt x="4261370" y="1732233"/>
                    </a:lnTo>
                    <a:lnTo>
                      <a:pt x="4299877" y="1757896"/>
                    </a:lnTo>
                    <a:lnTo>
                      <a:pt x="4312712" y="1783558"/>
                    </a:lnTo>
                    <a:lnTo>
                      <a:pt x="4376889" y="1822052"/>
                    </a:lnTo>
                    <a:lnTo>
                      <a:pt x="4402560" y="1860546"/>
                    </a:lnTo>
                    <a:lnTo>
                      <a:pt x="4428231" y="1873378"/>
                    </a:lnTo>
                    <a:lnTo>
                      <a:pt x="4441067" y="1886209"/>
                    </a:lnTo>
                    <a:lnTo>
                      <a:pt x="4518079" y="1873378"/>
                    </a:lnTo>
                    <a:lnTo>
                      <a:pt x="4543750" y="1847715"/>
                    </a:lnTo>
                    <a:lnTo>
                      <a:pt x="4595092" y="1847715"/>
                    </a:lnTo>
                    <a:lnTo>
                      <a:pt x="4620763" y="1886209"/>
                    </a:lnTo>
                    <a:lnTo>
                      <a:pt x="4595092" y="1937535"/>
                    </a:lnTo>
                    <a:lnTo>
                      <a:pt x="4620763" y="1988860"/>
                    </a:lnTo>
                    <a:lnTo>
                      <a:pt x="4633598" y="1988860"/>
                    </a:lnTo>
                    <a:lnTo>
                      <a:pt x="4672105" y="2040185"/>
                    </a:lnTo>
                    <a:lnTo>
                      <a:pt x="4672105" y="2040185"/>
                    </a:lnTo>
                    <a:lnTo>
                      <a:pt x="4684940" y="2104342"/>
                    </a:lnTo>
                    <a:lnTo>
                      <a:pt x="4697776" y="2117174"/>
                    </a:lnTo>
                    <a:lnTo>
                      <a:pt x="4672105" y="2206993"/>
                    </a:lnTo>
                    <a:lnTo>
                      <a:pt x="4684940" y="2219824"/>
                    </a:lnTo>
                    <a:lnTo>
                      <a:pt x="4633598" y="2283981"/>
                    </a:lnTo>
                    <a:lnTo>
                      <a:pt x="4659269" y="2309644"/>
                    </a:lnTo>
                    <a:lnTo>
                      <a:pt x="4646434" y="2360969"/>
                    </a:lnTo>
                    <a:lnTo>
                      <a:pt x="4607928" y="2373801"/>
                    </a:lnTo>
                    <a:lnTo>
                      <a:pt x="4556586" y="2373801"/>
                    </a:lnTo>
                    <a:lnTo>
                      <a:pt x="4505244" y="2412295"/>
                    </a:lnTo>
                    <a:lnTo>
                      <a:pt x="4466738" y="2399463"/>
                    </a:lnTo>
                    <a:lnTo>
                      <a:pt x="4428231" y="2412295"/>
                    </a:lnTo>
                    <a:lnTo>
                      <a:pt x="4402560" y="2399463"/>
                    </a:lnTo>
                    <a:lnTo>
                      <a:pt x="4376889" y="2386632"/>
                    </a:lnTo>
                    <a:lnTo>
                      <a:pt x="4338383" y="2412295"/>
                    </a:lnTo>
                    <a:lnTo>
                      <a:pt x="4299877" y="2489283"/>
                    </a:lnTo>
                    <a:lnTo>
                      <a:pt x="4274206" y="2502114"/>
                    </a:lnTo>
                    <a:lnTo>
                      <a:pt x="4274206" y="2514946"/>
                    </a:lnTo>
                    <a:lnTo>
                      <a:pt x="4222864" y="2540608"/>
                    </a:lnTo>
                    <a:lnTo>
                      <a:pt x="4197193" y="2566271"/>
                    </a:lnTo>
                    <a:lnTo>
                      <a:pt x="4145851" y="2566271"/>
                    </a:lnTo>
                    <a:lnTo>
                      <a:pt x="4133016" y="2630428"/>
                    </a:lnTo>
                    <a:lnTo>
                      <a:pt x="4094509" y="2643259"/>
                    </a:lnTo>
                    <a:lnTo>
                      <a:pt x="4120180" y="2733079"/>
                    </a:lnTo>
                    <a:lnTo>
                      <a:pt x="4107345" y="2745910"/>
                    </a:lnTo>
                    <a:lnTo>
                      <a:pt x="4043168" y="2745910"/>
                    </a:lnTo>
                    <a:lnTo>
                      <a:pt x="4017497" y="2758741"/>
                    </a:lnTo>
                    <a:lnTo>
                      <a:pt x="3978990" y="2745910"/>
                    </a:lnTo>
                    <a:lnTo>
                      <a:pt x="3966155" y="2745910"/>
                    </a:lnTo>
                    <a:lnTo>
                      <a:pt x="3889142" y="2720247"/>
                    </a:lnTo>
                    <a:lnTo>
                      <a:pt x="3889142" y="2707416"/>
                    </a:lnTo>
                    <a:lnTo>
                      <a:pt x="3824965" y="2668922"/>
                    </a:lnTo>
                    <a:lnTo>
                      <a:pt x="3799294" y="2668922"/>
                    </a:lnTo>
                    <a:lnTo>
                      <a:pt x="3747952" y="2630428"/>
                    </a:lnTo>
                    <a:lnTo>
                      <a:pt x="3709446" y="2630428"/>
                    </a:lnTo>
                    <a:lnTo>
                      <a:pt x="3683775" y="2643259"/>
                    </a:lnTo>
                    <a:lnTo>
                      <a:pt x="3619598" y="2656091"/>
                    </a:lnTo>
                    <a:lnTo>
                      <a:pt x="3581091" y="2643259"/>
                    </a:lnTo>
                    <a:lnTo>
                      <a:pt x="3581091" y="2643259"/>
                    </a:lnTo>
                    <a:lnTo>
                      <a:pt x="3504079" y="2604765"/>
                    </a:lnTo>
                    <a:lnTo>
                      <a:pt x="3491243" y="2591934"/>
                    </a:lnTo>
                    <a:lnTo>
                      <a:pt x="3439901" y="2591934"/>
                    </a:lnTo>
                    <a:lnTo>
                      <a:pt x="3414230" y="2553440"/>
                    </a:lnTo>
                    <a:lnTo>
                      <a:pt x="3337218" y="2553440"/>
                    </a:lnTo>
                    <a:lnTo>
                      <a:pt x="3337218" y="2553440"/>
                    </a:lnTo>
                    <a:lnTo>
                      <a:pt x="3260205" y="2540608"/>
                    </a:lnTo>
                    <a:lnTo>
                      <a:pt x="3260205" y="2540608"/>
                    </a:lnTo>
                    <a:lnTo>
                      <a:pt x="3196028" y="2540608"/>
                    </a:lnTo>
                    <a:lnTo>
                      <a:pt x="3157521" y="2527777"/>
                    </a:lnTo>
                    <a:lnTo>
                      <a:pt x="3157521" y="2527777"/>
                    </a:lnTo>
                    <a:lnTo>
                      <a:pt x="3106180" y="2553440"/>
                    </a:lnTo>
                    <a:lnTo>
                      <a:pt x="3093344" y="2553440"/>
                    </a:lnTo>
                    <a:lnTo>
                      <a:pt x="3054838" y="2553440"/>
                    </a:lnTo>
                    <a:lnTo>
                      <a:pt x="3029167" y="2553440"/>
                    </a:lnTo>
                    <a:lnTo>
                      <a:pt x="2952154" y="2591934"/>
                    </a:lnTo>
                    <a:lnTo>
                      <a:pt x="2939319" y="2630428"/>
                    </a:lnTo>
                    <a:lnTo>
                      <a:pt x="2964990" y="2668922"/>
                    </a:lnTo>
                    <a:lnTo>
                      <a:pt x="3016331" y="2681753"/>
                    </a:lnTo>
                    <a:lnTo>
                      <a:pt x="3029167" y="2720247"/>
                    </a:lnTo>
                    <a:lnTo>
                      <a:pt x="3029167" y="2771573"/>
                    </a:lnTo>
                    <a:lnTo>
                      <a:pt x="2990660" y="2784404"/>
                    </a:lnTo>
                    <a:lnTo>
                      <a:pt x="2913648" y="2771573"/>
                    </a:lnTo>
                    <a:lnTo>
                      <a:pt x="2900812" y="2784404"/>
                    </a:lnTo>
                    <a:lnTo>
                      <a:pt x="2862306" y="2797235"/>
                    </a:lnTo>
                    <a:lnTo>
                      <a:pt x="2836635" y="2822898"/>
                    </a:lnTo>
                    <a:lnTo>
                      <a:pt x="2836635" y="2835729"/>
                    </a:lnTo>
                    <a:lnTo>
                      <a:pt x="2785293" y="2912718"/>
                    </a:lnTo>
                    <a:lnTo>
                      <a:pt x="2785293" y="2938380"/>
                    </a:lnTo>
                    <a:lnTo>
                      <a:pt x="2759622" y="2989706"/>
                    </a:lnTo>
                    <a:lnTo>
                      <a:pt x="2759622" y="2989706"/>
                    </a:lnTo>
                    <a:lnTo>
                      <a:pt x="2721116" y="3041031"/>
                    </a:lnTo>
                    <a:lnTo>
                      <a:pt x="2721116" y="3066694"/>
                    </a:lnTo>
                    <a:lnTo>
                      <a:pt x="2669774" y="3118019"/>
                    </a:lnTo>
                    <a:lnTo>
                      <a:pt x="2644103" y="3105188"/>
                    </a:lnTo>
                    <a:lnTo>
                      <a:pt x="2592761" y="3143682"/>
                    </a:lnTo>
                    <a:lnTo>
                      <a:pt x="2554255" y="3118019"/>
                    </a:lnTo>
                    <a:lnTo>
                      <a:pt x="2541420" y="3066694"/>
                    </a:lnTo>
                    <a:lnTo>
                      <a:pt x="2502913" y="3041031"/>
                    </a:lnTo>
                    <a:lnTo>
                      <a:pt x="2502913" y="3041031"/>
                    </a:lnTo>
                    <a:lnTo>
                      <a:pt x="2438736" y="3118019"/>
                    </a:lnTo>
                    <a:lnTo>
                      <a:pt x="2400230" y="3028200"/>
                    </a:lnTo>
                    <a:lnTo>
                      <a:pt x="2425901" y="3015368"/>
                    </a:lnTo>
                    <a:lnTo>
                      <a:pt x="2425901" y="2925549"/>
                    </a:lnTo>
                    <a:lnTo>
                      <a:pt x="2425901" y="2925549"/>
                    </a:lnTo>
                    <a:lnTo>
                      <a:pt x="2438736" y="2874224"/>
                    </a:lnTo>
                    <a:lnTo>
                      <a:pt x="2438736" y="2861392"/>
                    </a:lnTo>
                    <a:lnTo>
                      <a:pt x="2387394" y="2822898"/>
                    </a:lnTo>
                    <a:lnTo>
                      <a:pt x="2348888" y="2835729"/>
                    </a:lnTo>
                    <a:lnTo>
                      <a:pt x="2271875" y="2784404"/>
                    </a:lnTo>
                    <a:lnTo>
                      <a:pt x="2271875" y="2771573"/>
                    </a:lnTo>
                    <a:lnTo>
                      <a:pt x="2310382" y="2733079"/>
                    </a:lnTo>
                    <a:lnTo>
                      <a:pt x="2310382" y="2656091"/>
                    </a:lnTo>
                    <a:lnTo>
                      <a:pt x="2297546" y="2630428"/>
                    </a:lnTo>
                    <a:lnTo>
                      <a:pt x="2297546" y="2617596"/>
                    </a:lnTo>
                    <a:lnTo>
                      <a:pt x="2297546" y="2617596"/>
                    </a:lnTo>
                    <a:lnTo>
                      <a:pt x="2310382" y="2553440"/>
                    </a:lnTo>
                    <a:lnTo>
                      <a:pt x="2323217" y="2527777"/>
                    </a:lnTo>
                    <a:lnTo>
                      <a:pt x="2323217" y="2463620"/>
                    </a:lnTo>
                    <a:lnTo>
                      <a:pt x="2310382" y="2425126"/>
                    </a:lnTo>
                    <a:lnTo>
                      <a:pt x="2297546" y="2425126"/>
                    </a:lnTo>
                    <a:lnTo>
                      <a:pt x="2246204" y="2373801"/>
                    </a:lnTo>
                    <a:lnTo>
                      <a:pt x="2246204" y="2373801"/>
                    </a:lnTo>
                    <a:lnTo>
                      <a:pt x="2169192" y="2335307"/>
                    </a:lnTo>
                    <a:lnTo>
                      <a:pt x="2143521" y="2296813"/>
                    </a:lnTo>
                    <a:lnTo>
                      <a:pt x="2143521" y="2271150"/>
                    </a:lnTo>
                    <a:lnTo>
                      <a:pt x="2182027" y="2232656"/>
                    </a:lnTo>
                    <a:lnTo>
                      <a:pt x="2194862" y="2232656"/>
                    </a:lnTo>
                    <a:lnTo>
                      <a:pt x="2220533" y="2155668"/>
                    </a:lnTo>
                    <a:lnTo>
                      <a:pt x="2182027" y="2091511"/>
                    </a:lnTo>
                    <a:lnTo>
                      <a:pt x="2207698" y="2065848"/>
                    </a:lnTo>
                    <a:lnTo>
                      <a:pt x="2182027" y="1988860"/>
                    </a:lnTo>
                    <a:lnTo>
                      <a:pt x="2194862" y="1976029"/>
                    </a:lnTo>
                    <a:lnTo>
                      <a:pt x="2182027" y="1950366"/>
                    </a:lnTo>
                    <a:lnTo>
                      <a:pt x="2194862" y="1937535"/>
                    </a:lnTo>
                    <a:lnTo>
                      <a:pt x="2194862" y="1873378"/>
                    </a:lnTo>
                    <a:lnTo>
                      <a:pt x="2182027" y="1860546"/>
                    </a:lnTo>
                    <a:lnTo>
                      <a:pt x="2143521" y="1834884"/>
                    </a:lnTo>
                    <a:lnTo>
                      <a:pt x="2130685" y="1796390"/>
                    </a:lnTo>
                    <a:lnTo>
                      <a:pt x="2066508" y="1796390"/>
                    </a:lnTo>
                    <a:lnTo>
                      <a:pt x="2079343" y="1732233"/>
                    </a:lnTo>
                    <a:lnTo>
                      <a:pt x="2066508" y="1706570"/>
                    </a:lnTo>
                    <a:lnTo>
                      <a:pt x="2053672" y="1693739"/>
                    </a:lnTo>
                    <a:lnTo>
                      <a:pt x="2015166" y="1706570"/>
                    </a:lnTo>
                    <a:lnTo>
                      <a:pt x="1989495" y="1680908"/>
                    </a:lnTo>
                    <a:lnTo>
                      <a:pt x="1989495" y="1603919"/>
                    </a:lnTo>
                    <a:lnTo>
                      <a:pt x="1976660" y="1591088"/>
                    </a:lnTo>
                    <a:lnTo>
                      <a:pt x="2015166" y="1539763"/>
                    </a:lnTo>
                    <a:lnTo>
                      <a:pt x="1976660" y="1475606"/>
                    </a:lnTo>
                    <a:lnTo>
                      <a:pt x="1963824" y="1462774"/>
                    </a:lnTo>
                    <a:lnTo>
                      <a:pt x="1938153" y="1411449"/>
                    </a:lnTo>
                    <a:lnTo>
                      <a:pt x="1938153" y="1411449"/>
                    </a:lnTo>
                    <a:lnTo>
                      <a:pt x="1886812" y="1372955"/>
                    </a:lnTo>
                    <a:lnTo>
                      <a:pt x="1886812" y="1372955"/>
                    </a:lnTo>
                    <a:lnTo>
                      <a:pt x="1809799" y="1321630"/>
                    </a:lnTo>
                    <a:lnTo>
                      <a:pt x="1796963" y="1295967"/>
                    </a:lnTo>
                    <a:lnTo>
                      <a:pt x="1809799" y="1257473"/>
                    </a:lnTo>
                    <a:lnTo>
                      <a:pt x="1861141" y="1244641"/>
                    </a:lnTo>
                    <a:lnTo>
                      <a:pt x="1899647" y="1193316"/>
                    </a:lnTo>
                    <a:lnTo>
                      <a:pt x="1861141" y="1167653"/>
                    </a:lnTo>
                    <a:lnTo>
                      <a:pt x="1848305" y="1103497"/>
                    </a:lnTo>
                    <a:lnTo>
                      <a:pt x="1873976" y="1090665"/>
                    </a:lnTo>
                    <a:lnTo>
                      <a:pt x="1861141" y="1039340"/>
                    </a:lnTo>
                    <a:lnTo>
                      <a:pt x="1886812" y="1013677"/>
                    </a:lnTo>
                    <a:lnTo>
                      <a:pt x="1886812" y="1000846"/>
                    </a:lnTo>
                    <a:lnTo>
                      <a:pt x="1809799" y="936689"/>
                    </a:lnTo>
                    <a:lnTo>
                      <a:pt x="1796963" y="936689"/>
                    </a:lnTo>
                    <a:lnTo>
                      <a:pt x="1758457" y="911026"/>
                    </a:lnTo>
                    <a:lnTo>
                      <a:pt x="1758457" y="846869"/>
                    </a:lnTo>
                    <a:lnTo>
                      <a:pt x="1796963" y="821207"/>
                    </a:lnTo>
                    <a:lnTo>
                      <a:pt x="1796963" y="782713"/>
                    </a:lnTo>
                    <a:lnTo>
                      <a:pt x="1835470" y="757050"/>
                    </a:lnTo>
                    <a:lnTo>
                      <a:pt x="1835470" y="718556"/>
                    </a:lnTo>
                    <a:lnTo>
                      <a:pt x="1822634" y="680062"/>
                    </a:lnTo>
                    <a:lnTo>
                      <a:pt x="1822634" y="654399"/>
                    </a:lnTo>
                    <a:lnTo>
                      <a:pt x="1822634" y="628736"/>
                    </a:lnTo>
                    <a:lnTo>
                      <a:pt x="1758457" y="603074"/>
                    </a:lnTo>
                    <a:lnTo>
                      <a:pt x="1745622" y="590242"/>
                    </a:lnTo>
                    <a:lnTo>
                      <a:pt x="1694280" y="577411"/>
                    </a:lnTo>
                    <a:lnTo>
                      <a:pt x="1681444" y="551748"/>
                    </a:lnTo>
                    <a:lnTo>
                      <a:pt x="1617267" y="513254"/>
                    </a:lnTo>
                    <a:lnTo>
                      <a:pt x="1604432" y="513254"/>
                    </a:lnTo>
                    <a:lnTo>
                      <a:pt x="1565925" y="474760"/>
                    </a:lnTo>
                    <a:lnTo>
                      <a:pt x="1488913" y="487591"/>
                    </a:lnTo>
                    <a:lnTo>
                      <a:pt x="1488913" y="487591"/>
                    </a:lnTo>
                    <a:lnTo>
                      <a:pt x="1424735" y="461929"/>
                    </a:lnTo>
                    <a:lnTo>
                      <a:pt x="1399064" y="384941"/>
                    </a:lnTo>
                    <a:lnTo>
                      <a:pt x="1360558" y="384941"/>
                    </a:lnTo>
                    <a:lnTo>
                      <a:pt x="1347723" y="372109"/>
                    </a:lnTo>
                    <a:lnTo>
                      <a:pt x="1283545" y="320784"/>
                    </a:lnTo>
                    <a:lnTo>
                      <a:pt x="1296381" y="243796"/>
                    </a:lnTo>
                    <a:lnTo>
                      <a:pt x="1270710" y="218133"/>
                    </a:lnTo>
                    <a:lnTo>
                      <a:pt x="1296381" y="141145"/>
                    </a:lnTo>
                    <a:lnTo>
                      <a:pt x="1373393" y="166808"/>
                    </a:lnTo>
                    <a:lnTo>
                      <a:pt x="1411900" y="153976"/>
                    </a:lnTo>
                    <a:lnTo>
                      <a:pt x="1450406" y="153976"/>
                    </a:lnTo>
                    <a:lnTo>
                      <a:pt x="1463242" y="153976"/>
                    </a:lnTo>
                    <a:lnTo>
                      <a:pt x="1488913" y="141145"/>
                    </a:lnTo>
                    <a:lnTo>
                      <a:pt x="1501748" y="141145"/>
                    </a:lnTo>
                    <a:lnTo>
                      <a:pt x="1514583" y="141145"/>
                    </a:lnTo>
                    <a:lnTo>
                      <a:pt x="1527419" y="141145"/>
                    </a:lnTo>
                    <a:lnTo>
                      <a:pt x="1578761" y="166808"/>
                    </a:lnTo>
                    <a:lnTo>
                      <a:pt x="1630102" y="230964"/>
                    </a:lnTo>
                    <a:lnTo>
                      <a:pt x="1681444" y="243796"/>
                    </a:lnTo>
                    <a:lnTo>
                      <a:pt x="1707115" y="205302"/>
                    </a:lnTo>
                    <a:lnTo>
                      <a:pt x="1758457" y="192470"/>
                    </a:lnTo>
                    <a:lnTo>
                      <a:pt x="1758457" y="192470"/>
                    </a:lnTo>
                    <a:lnTo>
                      <a:pt x="1809799" y="153976"/>
                    </a:lnTo>
                    <a:lnTo>
                      <a:pt x="1873976" y="141145"/>
                    </a:lnTo>
                    <a:lnTo>
                      <a:pt x="1873976" y="153976"/>
                    </a:lnTo>
                    <a:lnTo>
                      <a:pt x="1925318" y="128314"/>
                    </a:lnTo>
                    <a:moveTo>
                      <a:pt x="898482" y="410603"/>
                    </a:moveTo>
                    <a:lnTo>
                      <a:pt x="859975" y="372109"/>
                    </a:lnTo>
                    <a:lnTo>
                      <a:pt x="834304" y="372109"/>
                    </a:lnTo>
                    <a:lnTo>
                      <a:pt x="782963" y="423435"/>
                    </a:lnTo>
                    <a:lnTo>
                      <a:pt x="795798" y="461929"/>
                    </a:lnTo>
                    <a:lnTo>
                      <a:pt x="795798" y="474760"/>
                    </a:lnTo>
                    <a:lnTo>
                      <a:pt x="795798" y="538917"/>
                    </a:lnTo>
                    <a:lnTo>
                      <a:pt x="757292" y="590242"/>
                    </a:lnTo>
                    <a:lnTo>
                      <a:pt x="744456" y="590242"/>
                    </a:lnTo>
                    <a:lnTo>
                      <a:pt x="744456" y="590242"/>
                    </a:lnTo>
                    <a:lnTo>
                      <a:pt x="705950" y="538917"/>
                    </a:lnTo>
                    <a:lnTo>
                      <a:pt x="654608" y="526086"/>
                    </a:lnTo>
                    <a:lnTo>
                      <a:pt x="628937" y="526086"/>
                    </a:lnTo>
                    <a:lnTo>
                      <a:pt x="616102" y="513254"/>
                    </a:lnTo>
                    <a:lnTo>
                      <a:pt x="539089" y="500423"/>
                    </a:lnTo>
                    <a:lnTo>
                      <a:pt x="487747" y="513254"/>
                    </a:lnTo>
                    <a:lnTo>
                      <a:pt x="487747" y="526086"/>
                    </a:lnTo>
                    <a:lnTo>
                      <a:pt x="487747" y="564580"/>
                    </a:lnTo>
                    <a:lnTo>
                      <a:pt x="500583" y="615905"/>
                    </a:lnTo>
                    <a:lnTo>
                      <a:pt x="500583" y="615905"/>
                    </a:lnTo>
                    <a:lnTo>
                      <a:pt x="487747" y="628736"/>
                    </a:lnTo>
                    <a:lnTo>
                      <a:pt x="474912" y="718556"/>
                    </a:lnTo>
                    <a:lnTo>
                      <a:pt x="385064" y="744219"/>
                    </a:lnTo>
                    <a:lnTo>
                      <a:pt x="372228" y="731387"/>
                    </a:lnTo>
                    <a:lnTo>
                      <a:pt x="333722" y="731387"/>
                    </a:lnTo>
                    <a:lnTo>
                      <a:pt x="282380" y="705725"/>
                    </a:lnTo>
                    <a:lnTo>
                      <a:pt x="269545" y="705725"/>
                    </a:lnTo>
                    <a:lnTo>
                      <a:pt x="243874" y="680062"/>
                    </a:lnTo>
                    <a:lnTo>
                      <a:pt x="166861" y="654399"/>
                    </a:lnTo>
                    <a:lnTo>
                      <a:pt x="128355" y="680062"/>
                    </a:lnTo>
                    <a:lnTo>
                      <a:pt x="179696" y="744219"/>
                    </a:lnTo>
                    <a:lnTo>
                      <a:pt x="154025" y="782713"/>
                    </a:lnTo>
                    <a:lnTo>
                      <a:pt x="154025" y="808375"/>
                    </a:lnTo>
                    <a:lnTo>
                      <a:pt x="128355" y="834038"/>
                    </a:lnTo>
                    <a:lnTo>
                      <a:pt x="128355" y="885363"/>
                    </a:lnTo>
                    <a:lnTo>
                      <a:pt x="102684" y="898195"/>
                    </a:lnTo>
                    <a:lnTo>
                      <a:pt x="102684" y="923858"/>
                    </a:lnTo>
                    <a:lnTo>
                      <a:pt x="51342" y="975183"/>
                    </a:lnTo>
                    <a:lnTo>
                      <a:pt x="51342" y="975183"/>
                    </a:lnTo>
                    <a:lnTo>
                      <a:pt x="0" y="1052171"/>
                    </a:lnTo>
                    <a:lnTo>
                      <a:pt x="0" y="1052171"/>
                    </a:lnTo>
                    <a:lnTo>
                      <a:pt x="38506" y="1129159"/>
                    </a:lnTo>
                    <a:lnTo>
                      <a:pt x="25671" y="1167653"/>
                    </a:lnTo>
                    <a:lnTo>
                      <a:pt x="51342" y="1218979"/>
                    </a:lnTo>
                    <a:lnTo>
                      <a:pt x="51342" y="1231810"/>
                    </a:lnTo>
                    <a:lnTo>
                      <a:pt x="77013" y="1257473"/>
                    </a:lnTo>
                    <a:lnTo>
                      <a:pt x="77013" y="1257473"/>
                    </a:lnTo>
                    <a:lnTo>
                      <a:pt x="128355" y="1347292"/>
                    </a:lnTo>
                    <a:lnTo>
                      <a:pt x="128355" y="1385786"/>
                    </a:lnTo>
                    <a:lnTo>
                      <a:pt x="166861" y="1424280"/>
                    </a:lnTo>
                    <a:lnTo>
                      <a:pt x="205367" y="1437112"/>
                    </a:lnTo>
                    <a:lnTo>
                      <a:pt x="218203" y="1449943"/>
                    </a:lnTo>
                    <a:lnTo>
                      <a:pt x="218203" y="1501269"/>
                    </a:lnTo>
                    <a:lnTo>
                      <a:pt x="179696" y="1526931"/>
                    </a:lnTo>
                    <a:lnTo>
                      <a:pt x="179696" y="1565425"/>
                    </a:lnTo>
                    <a:lnTo>
                      <a:pt x="141190" y="1591088"/>
                    </a:lnTo>
                    <a:lnTo>
                      <a:pt x="141190" y="1616751"/>
                    </a:lnTo>
                    <a:lnTo>
                      <a:pt x="128355" y="1642413"/>
                    </a:lnTo>
                    <a:lnTo>
                      <a:pt x="166861" y="1706570"/>
                    </a:lnTo>
                    <a:lnTo>
                      <a:pt x="192532" y="1719402"/>
                    </a:lnTo>
                    <a:lnTo>
                      <a:pt x="231038" y="1745064"/>
                    </a:lnTo>
                    <a:lnTo>
                      <a:pt x="243874" y="1757896"/>
                    </a:lnTo>
                    <a:lnTo>
                      <a:pt x="256709" y="1847715"/>
                    </a:lnTo>
                    <a:lnTo>
                      <a:pt x="282380" y="1873378"/>
                    </a:lnTo>
                    <a:lnTo>
                      <a:pt x="282380" y="1911872"/>
                    </a:lnTo>
                    <a:lnTo>
                      <a:pt x="333722" y="1950366"/>
                    </a:lnTo>
                    <a:lnTo>
                      <a:pt x="359393" y="1988860"/>
                    </a:lnTo>
                    <a:lnTo>
                      <a:pt x="385064" y="2001691"/>
                    </a:lnTo>
                    <a:lnTo>
                      <a:pt x="397899" y="2078680"/>
                    </a:lnTo>
                    <a:lnTo>
                      <a:pt x="372228" y="2117174"/>
                    </a:lnTo>
                    <a:lnTo>
                      <a:pt x="372228" y="2130005"/>
                    </a:lnTo>
                    <a:lnTo>
                      <a:pt x="359393" y="2155668"/>
                    </a:lnTo>
                    <a:lnTo>
                      <a:pt x="346557" y="2206993"/>
                    </a:lnTo>
                    <a:lnTo>
                      <a:pt x="333722" y="2219824"/>
                    </a:lnTo>
                    <a:lnTo>
                      <a:pt x="320886" y="2271150"/>
                    </a:lnTo>
                    <a:lnTo>
                      <a:pt x="359393" y="2296813"/>
                    </a:lnTo>
                    <a:lnTo>
                      <a:pt x="359393" y="2360969"/>
                    </a:lnTo>
                    <a:lnTo>
                      <a:pt x="359393" y="2373801"/>
                    </a:lnTo>
                    <a:lnTo>
                      <a:pt x="359393" y="2412295"/>
                    </a:lnTo>
                    <a:lnTo>
                      <a:pt x="462076" y="2437957"/>
                    </a:lnTo>
                    <a:lnTo>
                      <a:pt x="474912" y="2437957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489283"/>
                    </a:lnTo>
                    <a:lnTo>
                      <a:pt x="500583" y="2591934"/>
                    </a:lnTo>
                    <a:lnTo>
                      <a:pt x="500583" y="2591934"/>
                    </a:lnTo>
                    <a:lnTo>
                      <a:pt x="500583" y="2643259"/>
                    </a:lnTo>
                    <a:lnTo>
                      <a:pt x="500583" y="2643259"/>
                    </a:lnTo>
                    <a:lnTo>
                      <a:pt x="513418" y="2694585"/>
                    </a:lnTo>
                    <a:lnTo>
                      <a:pt x="577595" y="2720247"/>
                    </a:lnTo>
                    <a:lnTo>
                      <a:pt x="577595" y="2720247"/>
                    </a:lnTo>
                    <a:lnTo>
                      <a:pt x="616102" y="2771573"/>
                    </a:lnTo>
                    <a:lnTo>
                      <a:pt x="603266" y="2822898"/>
                    </a:lnTo>
                    <a:lnTo>
                      <a:pt x="641773" y="2848561"/>
                    </a:lnTo>
                    <a:lnTo>
                      <a:pt x="667444" y="2912718"/>
                    </a:lnTo>
                    <a:lnTo>
                      <a:pt x="654608" y="2925549"/>
                    </a:lnTo>
                    <a:lnTo>
                      <a:pt x="628937" y="2951212"/>
                    </a:lnTo>
                    <a:lnTo>
                      <a:pt x="603266" y="2989706"/>
                    </a:lnTo>
                    <a:lnTo>
                      <a:pt x="577595" y="3002537"/>
                    </a:lnTo>
                    <a:lnTo>
                      <a:pt x="564760" y="3028200"/>
                    </a:lnTo>
                    <a:lnTo>
                      <a:pt x="564760" y="3066694"/>
                    </a:lnTo>
                    <a:lnTo>
                      <a:pt x="590431" y="3092357"/>
                    </a:lnTo>
                    <a:lnTo>
                      <a:pt x="590431" y="3143682"/>
                    </a:lnTo>
                    <a:lnTo>
                      <a:pt x="603266" y="3169345"/>
                    </a:lnTo>
                    <a:lnTo>
                      <a:pt x="603266" y="3207839"/>
                    </a:lnTo>
                    <a:lnTo>
                      <a:pt x="628937" y="3233501"/>
                    </a:lnTo>
                    <a:lnTo>
                      <a:pt x="616102" y="3259164"/>
                    </a:lnTo>
                    <a:lnTo>
                      <a:pt x="680279" y="3310490"/>
                    </a:lnTo>
                    <a:lnTo>
                      <a:pt x="731621" y="3271996"/>
                    </a:lnTo>
                    <a:lnTo>
                      <a:pt x="731621" y="3246333"/>
                    </a:lnTo>
                    <a:lnTo>
                      <a:pt x="782963" y="3195007"/>
                    </a:lnTo>
                    <a:lnTo>
                      <a:pt x="821469" y="3195007"/>
                    </a:lnTo>
                    <a:lnTo>
                      <a:pt x="821469" y="3195007"/>
                    </a:lnTo>
                    <a:lnTo>
                      <a:pt x="885646" y="3207839"/>
                    </a:lnTo>
                    <a:lnTo>
                      <a:pt x="924153" y="3169345"/>
                    </a:lnTo>
                    <a:lnTo>
                      <a:pt x="924153" y="3156513"/>
                    </a:lnTo>
                    <a:lnTo>
                      <a:pt x="1014001" y="3118019"/>
                    </a:lnTo>
                    <a:lnTo>
                      <a:pt x="1039672" y="3156513"/>
                    </a:lnTo>
                    <a:lnTo>
                      <a:pt x="1052507" y="3220670"/>
                    </a:lnTo>
                    <a:lnTo>
                      <a:pt x="1103849" y="3233501"/>
                    </a:lnTo>
                    <a:lnTo>
                      <a:pt x="1142355" y="3220670"/>
                    </a:lnTo>
                    <a:lnTo>
                      <a:pt x="1142355" y="3220670"/>
                    </a:lnTo>
                    <a:lnTo>
                      <a:pt x="1142355" y="3169345"/>
                    </a:lnTo>
                    <a:lnTo>
                      <a:pt x="1206533" y="3130851"/>
                    </a:lnTo>
                    <a:lnTo>
                      <a:pt x="1232203" y="3130851"/>
                    </a:lnTo>
                    <a:lnTo>
                      <a:pt x="1245039" y="3105188"/>
                    </a:lnTo>
                    <a:lnTo>
                      <a:pt x="1322052" y="3105188"/>
                    </a:lnTo>
                    <a:lnTo>
                      <a:pt x="1322052" y="3105188"/>
                    </a:lnTo>
                    <a:lnTo>
                      <a:pt x="1373393" y="3079525"/>
                    </a:lnTo>
                    <a:lnTo>
                      <a:pt x="1411900" y="3092357"/>
                    </a:lnTo>
                    <a:lnTo>
                      <a:pt x="1450406" y="3066694"/>
                    </a:lnTo>
                    <a:lnTo>
                      <a:pt x="1476077" y="3066694"/>
                    </a:lnTo>
                    <a:lnTo>
                      <a:pt x="1514583" y="3015368"/>
                    </a:lnTo>
                    <a:lnTo>
                      <a:pt x="1565925" y="3028200"/>
                    </a:lnTo>
                    <a:lnTo>
                      <a:pt x="1604432" y="3002537"/>
                    </a:lnTo>
                    <a:lnTo>
                      <a:pt x="1630102" y="3002537"/>
                    </a:lnTo>
                    <a:lnTo>
                      <a:pt x="1642938" y="3015368"/>
                    </a:lnTo>
                    <a:lnTo>
                      <a:pt x="1707115" y="3015368"/>
                    </a:lnTo>
                    <a:lnTo>
                      <a:pt x="1732786" y="3041031"/>
                    </a:lnTo>
                    <a:lnTo>
                      <a:pt x="1771292" y="3053863"/>
                    </a:lnTo>
                    <a:lnTo>
                      <a:pt x="1809799" y="3028200"/>
                    </a:lnTo>
                    <a:lnTo>
                      <a:pt x="1809799" y="3002537"/>
                    </a:lnTo>
                    <a:lnTo>
                      <a:pt x="1848305" y="2964043"/>
                    </a:lnTo>
                    <a:lnTo>
                      <a:pt x="1848305" y="2887055"/>
                    </a:lnTo>
                    <a:lnTo>
                      <a:pt x="1861141" y="2861392"/>
                    </a:lnTo>
                    <a:lnTo>
                      <a:pt x="1835470" y="2810067"/>
                    </a:lnTo>
                    <a:lnTo>
                      <a:pt x="1835470" y="2810067"/>
                    </a:lnTo>
                    <a:lnTo>
                      <a:pt x="1822634" y="2784404"/>
                    </a:lnTo>
                    <a:lnTo>
                      <a:pt x="1822634" y="2707416"/>
                    </a:lnTo>
                    <a:lnTo>
                      <a:pt x="1822634" y="2707416"/>
                    </a:lnTo>
                    <a:lnTo>
                      <a:pt x="1835470" y="2643259"/>
                    </a:lnTo>
                    <a:lnTo>
                      <a:pt x="1822634" y="2630428"/>
                    </a:lnTo>
                    <a:lnTo>
                      <a:pt x="1848305" y="2591934"/>
                    </a:lnTo>
                    <a:lnTo>
                      <a:pt x="1835470" y="2540608"/>
                    </a:lnTo>
                    <a:lnTo>
                      <a:pt x="1835470" y="2514946"/>
                    </a:lnTo>
                    <a:lnTo>
                      <a:pt x="1835470" y="2463620"/>
                    </a:lnTo>
                    <a:lnTo>
                      <a:pt x="1835470" y="2450789"/>
                    </a:lnTo>
                    <a:lnTo>
                      <a:pt x="1835470" y="2450789"/>
                    </a:lnTo>
                    <a:lnTo>
                      <a:pt x="1835470" y="2386632"/>
                    </a:lnTo>
                    <a:lnTo>
                      <a:pt x="1873976" y="2360969"/>
                    </a:lnTo>
                    <a:lnTo>
                      <a:pt x="1809799" y="2296813"/>
                    </a:lnTo>
                    <a:lnTo>
                      <a:pt x="1822634" y="2283981"/>
                    </a:lnTo>
                    <a:lnTo>
                      <a:pt x="1771292" y="2232656"/>
                    </a:lnTo>
                    <a:lnTo>
                      <a:pt x="1758457" y="2232656"/>
                    </a:lnTo>
                    <a:lnTo>
                      <a:pt x="1732786" y="2206993"/>
                    </a:lnTo>
                    <a:lnTo>
                      <a:pt x="1732786" y="2155668"/>
                    </a:lnTo>
                    <a:lnTo>
                      <a:pt x="1694280" y="2117174"/>
                    </a:lnTo>
                    <a:lnTo>
                      <a:pt x="1707115" y="2078680"/>
                    </a:lnTo>
                    <a:lnTo>
                      <a:pt x="1694280" y="2040185"/>
                    </a:lnTo>
                    <a:lnTo>
                      <a:pt x="1719951" y="1988860"/>
                    </a:lnTo>
                    <a:lnTo>
                      <a:pt x="1681444" y="1937535"/>
                    </a:lnTo>
                    <a:lnTo>
                      <a:pt x="1668609" y="1937535"/>
                    </a:lnTo>
                    <a:lnTo>
                      <a:pt x="1617267" y="1911872"/>
                    </a:lnTo>
                    <a:lnTo>
                      <a:pt x="1591596" y="1873378"/>
                    </a:lnTo>
                    <a:lnTo>
                      <a:pt x="1617267" y="1834884"/>
                    </a:lnTo>
                    <a:lnTo>
                      <a:pt x="1604432" y="1809221"/>
                    </a:lnTo>
                    <a:lnTo>
                      <a:pt x="1617267" y="1770727"/>
                    </a:lnTo>
                    <a:lnTo>
                      <a:pt x="1617267" y="1745064"/>
                    </a:lnTo>
                    <a:lnTo>
                      <a:pt x="1604432" y="1732233"/>
                    </a:lnTo>
                    <a:lnTo>
                      <a:pt x="1591596" y="1668076"/>
                    </a:lnTo>
                    <a:lnTo>
                      <a:pt x="1540254" y="1629582"/>
                    </a:lnTo>
                    <a:lnTo>
                      <a:pt x="1540254" y="1629582"/>
                    </a:lnTo>
                    <a:lnTo>
                      <a:pt x="1553090" y="1578257"/>
                    </a:lnTo>
                    <a:lnTo>
                      <a:pt x="1540254" y="1565425"/>
                    </a:lnTo>
                    <a:lnTo>
                      <a:pt x="1540254" y="1514100"/>
                    </a:lnTo>
                    <a:lnTo>
                      <a:pt x="1463242" y="1514100"/>
                    </a:lnTo>
                    <a:lnTo>
                      <a:pt x="1463242" y="1462774"/>
                    </a:lnTo>
                    <a:lnTo>
                      <a:pt x="1424735" y="1437112"/>
                    </a:lnTo>
                    <a:lnTo>
                      <a:pt x="1411900" y="1398618"/>
                    </a:lnTo>
                    <a:lnTo>
                      <a:pt x="1399064" y="1385786"/>
                    </a:lnTo>
                    <a:lnTo>
                      <a:pt x="1386229" y="1360124"/>
                    </a:lnTo>
                    <a:lnTo>
                      <a:pt x="1437571" y="1295967"/>
                    </a:lnTo>
                    <a:lnTo>
                      <a:pt x="1488913" y="1308798"/>
                    </a:lnTo>
                    <a:lnTo>
                      <a:pt x="1514583" y="1283136"/>
                    </a:lnTo>
                    <a:lnTo>
                      <a:pt x="1501748" y="1231810"/>
                    </a:lnTo>
                    <a:lnTo>
                      <a:pt x="1463242" y="1206147"/>
                    </a:lnTo>
                    <a:lnTo>
                      <a:pt x="1450406" y="1193316"/>
                    </a:lnTo>
                    <a:lnTo>
                      <a:pt x="1411900" y="1167653"/>
                    </a:lnTo>
                    <a:lnTo>
                      <a:pt x="1399064" y="1090665"/>
                    </a:lnTo>
                    <a:lnTo>
                      <a:pt x="1411900" y="1077834"/>
                    </a:lnTo>
                    <a:lnTo>
                      <a:pt x="1399064" y="1013677"/>
                    </a:lnTo>
                    <a:lnTo>
                      <a:pt x="1386229" y="1000846"/>
                    </a:lnTo>
                    <a:lnTo>
                      <a:pt x="1386229" y="949520"/>
                    </a:lnTo>
                    <a:lnTo>
                      <a:pt x="1399064" y="898195"/>
                    </a:lnTo>
                    <a:lnTo>
                      <a:pt x="1386229" y="885363"/>
                    </a:lnTo>
                    <a:lnTo>
                      <a:pt x="1399064" y="795544"/>
                    </a:lnTo>
                    <a:lnTo>
                      <a:pt x="1347723" y="808375"/>
                    </a:lnTo>
                    <a:lnTo>
                      <a:pt x="1334887" y="846869"/>
                    </a:lnTo>
                    <a:lnTo>
                      <a:pt x="1309216" y="859701"/>
                    </a:lnTo>
                    <a:lnTo>
                      <a:pt x="1270710" y="898195"/>
                    </a:lnTo>
                    <a:lnTo>
                      <a:pt x="1232203" y="923858"/>
                    </a:lnTo>
                    <a:lnTo>
                      <a:pt x="1180862" y="898195"/>
                    </a:lnTo>
                    <a:lnTo>
                      <a:pt x="1180862" y="885363"/>
                    </a:lnTo>
                    <a:lnTo>
                      <a:pt x="1129520" y="859701"/>
                    </a:lnTo>
                    <a:lnTo>
                      <a:pt x="1103849" y="795544"/>
                    </a:lnTo>
                    <a:lnTo>
                      <a:pt x="1103849" y="757050"/>
                    </a:lnTo>
                    <a:lnTo>
                      <a:pt x="1065343" y="731387"/>
                    </a:lnTo>
                    <a:lnTo>
                      <a:pt x="1001165" y="718556"/>
                    </a:lnTo>
                    <a:lnTo>
                      <a:pt x="988330" y="705725"/>
                    </a:lnTo>
                    <a:lnTo>
                      <a:pt x="936988" y="692893"/>
                    </a:lnTo>
                    <a:lnTo>
                      <a:pt x="924153" y="628736"/>
                    </a:lnTo>
                    <a:lnTo>
                      <a:pt x="898482" y="590242"/>
                    </a:lnTo>
                    <a:lnTo>
                      <a:pt x="898482" y="551748"/>
                    </a:lnTo>
                    <a:lnTo>
                      <a:pt x="898482" y="538917"/>
                    </a:lnTo>
                    <a:lnTo>
                      <a:pt x="898482" y="474760"/>
                    </a:lnTo>
                    <a:lnTo>
                      <a:pt x="898482" y="474760"/>
                    </a:lnTo>
                    <a:lnTo>
                      <a:pt x="898482" y="410603"/>
                    </a:lnTo>
                    <a:moveTo>
                      <a:pt x="4633598" y="1218979"/>
                    </a:moveTo>
                    <a:lnTo>
                      <a:pt x="4659269" y="1206147"/>
                    </a:lnTo>
                    <a:lnTo>
                      <a:pt x="4672105" y="1206147"/>
                    </a:lnTo>
                    <a:lnTo>
                      <a:pt x="4710611" y="1270304"/>
                    </a:lnTo>
                    <a:lnTo>
                      <a:pt x="4672105" y="1283136"/>
                    </a:lnTo>
                    <a:lnTo>
                      <a:pt x="4646434" y="1270304"/>
                    </a:lnTo>
                    <a:lnTo>
                      <a:pt x="4633598" y="1218979"/>
                    </a:lnTo>
                    <a:moveTo>
                      <a:pt x="3298711" y="2758741"/>
                    </a:moveTo>
                    <a:lnTo>
                      <a:pt x="3324382" y="2758741"/>
                    </a:lnTo>
                    <a:lnTo>
                      <a:pt x="3337218" y="2784404"/>
                    </a:lnTo>
                    <a:lnTo>
                      <a:pt x="3311547" y="2835729"/>
                    </a:lnTo>
                    <a:lnTo>
                      <a:pt x="3273040" y="2822898"/>
                    </a:lnTo>
                    <a:lnTo>
                      <a:pt x="3273040" y="2758741"/>
                    </a:lnTo>
                    <a:lnTo>
                      <a:pt x="3298711" y="2758741"/>
                    </a:lnTo>
                    <a:moveTo>
                      <a:pt x="3183192" y="2912718"/>
                    </a:moveTo>
                    <a:lnTo>
                      <a:pt x="3119015" y="2912718"/>
                    </a:lnTo>
                    <a:lnTo>
                      <a:pt x="3106180" y="2951212"/>
                    </a:lnTo>
                    <a:lnTo>
                      <a:pt x="3080509" y="2964043"/>
                    </a:lnTo>
                    <a:lnTo>
                      <a:pt x="3042002" y="3028200"/>
                    </a:lnTo>
                    <a:lnTo>
                      <a:pt x="3067673" y="3066694"/>
                    </a:lnTo>
                    <a:lnTo>
                      <a:pt x="3080509" y="3079525"/>
                    </a:lnTo>
                    <a:lnTo>
                      <a:pt x="3106180" y="3143682"/>
                    </a:lnTo>
                    <a:lnTo>
                      <a:pt x="3106180" y="3156513"/>
                    </a:lnTo>
                    <a:lnTo>
                      <a:pt x="3119015" y="3220670"/>
                    </a:lnTo>
                    <a:lnTo>
                      <a:pt x="3144686" y="3233501"/>
                    </a:lnTo>
                    <a:lnTo>
                      <a:pt x="3183192" y="3233501"/>
                    </a:lnTo>
                    <a:lnTo>
                      <a:pt x="3196028" y="3233501"/>
                    </a:lnTo>
                    <a:lnTo>
                      <a:pt x="3234534" y="3195007"/>
                    </a:lnTo>
                    <a:lnTo>
                      <a:pt x="3234534" y="3195007"/>
                    </a:lnTo>
                    <a:lnTo>
                      <a:pt x="3298711" y="3143682"/>
                    </a:lnTo>
                    <a:lnTo>
                      <a:pt x="3298711" y="3143682"/>
                    </a:lnTo>
                    <a:lnTo>
                      <a:pt x="3350053" y="3118019"/>
                    </a:lnTo>
                    <a:lnTo>
                      <a:pt x="3362889" y="3079525"/>
                    </a:lnTo>
                    <a:lnTo>
                      <a:pt x="3311547" y="3015368"/>
                    </a:lnTo>
                    <a:lnTo>
                      <a:pt x="3311547" y="2989706"/>
                    </a:lnTo>
                    <a:lnTo>
                      <a:pt x="3247370" y="2951212"/>
                    </a:lnTo>
                    <a:lnTo>
                      <a:pt x="3247370" y="2951212"/>
                    </a:lnTo>
                    <a:lnTo>
                      <a:pt x="3183192" y="2912718"/>
                    </a:lnTo>
                  </a:path>
                </a:pathLst>
              </a:custGeom>
              <a:solidFill>
                <a:srgbClr val="D0C0D5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1" name="pink">
                <a:extLst>
                  <a:ext uri="{FF2B5EF4-FFF2-40B4-BE49-F238E27FC236}">
                    <a16:creationId xmlns:a16="http://schemas.microsoft.com/office/drawing/2014/main" id="{6EC8458F-9D31-A08D-6D4C-488EDDCDCA0A}"/>
                  </a:ext>
                </a:extLst>
              </p:cNvPr>
              <p:cNvSpPr/>
              <p:nvPr/>
            </p:nvSpPr>
            <p:spPr>
              <a:xfrm>
                <a:off x="795798" y="1462774"/>
                <a:ext cx="5596257" cy="5029890"/>
              </a:xfrm>
              <a:custGeom>
                <a:avLst/>
                <a:gdLst>
                  <a:gd name="connsiteX0" fmla="*/ 4787624 w 5596257"/>
                  <a:gd name="connsiteY0" fmla="*/ 115482 h 5029890"/>
                  <a:gd name="connsiteX1" fmla="*/ 4774788 w 5596257"/>
                  <a:gd name="connsiteY1" fmla="*/ 51325 h 5029890"/>
                  <a:gd name="connsiteX2" fmla="*/ 4787624 w 5596257"/>
                  <a:gd name="connsiteY2" fmla="*/ 25663 h 5029890"/>
                  <a:gd name="connsiteX3" fmla="*/ 4800459 w 5596257"/>
                  <a:gd name="connsiteY3" fmla="*/ 12831 h 5029890"/>
                  <a:gd name="connsiteX4" fmla="*/ 4851801 w 5596257"/>
                  <a:gd name="connsiteY4" fmla="*/ 12831 h 5029890"/>
                  <a:gd name="connsiteX5" fmla="*/ 4877472 w 5596257"/>
                  <a:gd name="connsiteY5" fmla="*/ 0 h 5029890"/>
                  <a:gd name="connsiteX6" fmla="*/ 4941649 w 5596257"/>
                  <a:gd name="connsiteY6" fmla="*/ 12831 h 5029890"/>
                  <a:gd name="connsiteX7" fmla="*/ 4941649 w 5596257"/>
                  <a:gd name="connsiteY7" fmla="*/ 12831 h 5029890"/>
                  <a:gd name="connsiteX8" fmla="*/ 4954485 w 5596257"/>
                  <a:gd name="connsiteY8" fmla="*/ 51325 h 5029890"/>
                  <a:gd name="connsiteX9" fmla="*/ 4992991 w 5596257"/>
                  <a:gd name="connsiteY9" fmla="*/ 89819 h 5029890"/>
                  <a:gd name="connsiteX10" fmla="*/ 5005827 w 5596257"/>
                  <a:gd name="connsiteY10" fmla="*/ 115482 h 5029890"/>
                  <a:gd name="connsiteX11" fmla="*/ 5031498 w 5596257"/>
                  <a:gd name="connsiteY11" fmla="*/ 141145 h 5029890"/>
                  <a:gd name="connsiteX12" fmla="*/ 5005827 w 5596257"/>
                  <a:gd name="connsiteY12" fmla="*/ 218133 h 5029890"/>
                  <a:gd name="connsiteX13" fmla="*/ 5082839 w 5596257"/>
                  <a:gd name="connsiteY13" fmla="*/ 218133 h 5029890"/>
                  <a:gd name="connsiteX14" fmla="*/ 5082839 w 5596257"/>
                  <a:gd name="connsiteY14" fmla="*/ 243796 h 5029890"/>
                  <a:gd name="connsiteX15" fmla="*/ 5159852 w 5596257"/>
                  <a:gd name="connsiteY15" fmla="*/ 256627 h 5029890"/>
                  <a:gd name="connsiteX16" fmla="*/ 5172687 w 5596257"/>
                  <a:gd name="connsiteY16" fmla="*/ 269458 h 5029890"/>
                  <a:gd name="connsiteX17" fmla="*/ 5172687 w 5596257"/>
                  <a:gd name="connsiteY17" fmla="*/ 269458 h 5029890"/>
                  <a:gd name="connsiteX18" fmla="*/ 5236865 w 5596257"/>
                  <a:gd name="connsiteY18" fmla="*/ 243796 h 5029890"/>
                  <a:gd name="connsiteX19" fmla="*/ 5262536 w 5596257"/>
                  <a:gd name="connsiteY19" fmla="*/ 192470 h 5029890"/>
                  <a:gd name="connsiteX20" fmla="*/ 5313877 w 5596257"/>
                  <a:gd name="connsiteY20" fmla="*/ 192470 h 5029890"/>
                  <a:gd name="connsiteX21" fmla="*/ 5339548 w 5596257"/>
                  <a:gd name="connsiteY21" fmla="*/ 243796 h 5029890"/>
                  <a:gd name="connsiteX22" fmla="*/ 5326713 w 5596257"/>
                  <a:gd name="connsiteY22" fmla="*/ 282290 h 5029890"/>
                  <a:gd name="connsiteX23" fmla="*/ 5365219 w 5596257"/>
                  <a:gd name="connsiteY23" fmla="*/ 346447 h 5029890"/>
                  <a:gd name="connsiteX24" fmla="*/ 5352384 w 5596257"/>
                  <a:gd name="connsiteY24" fmla="*/ 372109 h 5029890"/>
                  <a:gd name="connsiteX25" fmla="*/ 5352384 w 5596257"/>
                  <a:gd name="connsiteY25" fmla="*/ 372109 h 5029890"/>
                  <a:gd name="connsiteX26" fmla="*/ 5339548 w 5596257"/>
                  <a:gd name="connsiteY26" fmla="*/ 449097 h 5029890"/>
                  <a:gd name="connsiteX27" fmla="*/ 5326713 w 5596257"/>
                  <a:gd name="connsiteY27" fmla="*/ 461929 h 5029890"/>
                  <a:gd name="connsiteX28" fmla="*/ 5313877 w 5596257"/>
                  <a:gd name="connsiteY28" fmla="*/ 526086 h 5029890"/>
                  <a:gd name="connsiteX29" fmla="*/ 5313877 w 5596257"/>
                  <a:gd name="connsiteY29" fmla="*/ 538917 h 5029890"/>
                  <a:gd name="connsiteX30" fmla="*/ 5365219 w 5596257"/>
                  <a:gd name="connsiteY30" fmla="*/ 590242 h 5029890"/>
                  <a:gd name="connsiteX31" fmla="*/ 5390890 w 5596257"/>
                  <a:gd name="connsiteY31" fmla="*/ 590242 h 5029890"/>
                  <a:gd name="connsiteX32" fmla="*/ 5429397 w 5596257"/>
                  <a:gd name="connsiteY32" fmla="*/ 641568 h 5029890"/>
                  <a:gd name="connsiteX33" fmla="*/ 5480738 w 5596257"/>
                  <a:gd name="connsiteY33" fmla="*/ 654399 h 5029890"/>
                  <a:gd name="connsiteX34" fmla="*/ 5506409 w 5596257"/>
                  <a:gd name="connsiteY34" fmla="*/ 692893 h 5029890"/>
                  <a:gd name="connsiteX35" fmla="*/ 5506409 w 5596257"/>
                  <a:gd name="connsiteY35" fmla="*/ 705725 h 5029890"/>
                  <a:gd name="connsiteX36" fmla="*/ 5532080 w 5596257"/>
                  <a:gd name="connsiteY36" fmla="*/ 744219 h 5029890"/>
                  <a:gd name="connsiteX37" fmla="*/ 5544916 w 5596257"/>
                  <a:gd name="connsiteY37" fmla="*/ 757050 h 5029890"/>
                  <a:gd name="connsiteX38" fmla="*/ 5544916 w 5596257"/>
                  <a:gd name="connsiteY38" fmla="*/ 769881 h 5029890"/>
                  <a:gd name="connsiteX39" fmla="*/ 5544916 w 5596257"/>
                  <a:gd name="connsiteY39" fmla="*/ 821207 h 5029890"/>
                  <a:gd name="connsiteX40" fmla="*/ 5570586 w 5596257"/>
                  <a:gd name="connsiteY40" fmla="*/ 846869 h 5029890"/>
                  <a:gd name="connsiteX41" fmla="*/ 5557751 w 5596257"/>
                  <a:gd name="connsiteY41" fmla="*/ 911026 h 5029890"/>
                  <a:gd name="connsiteX42" fmla="*/ 5557751 w 5596257"/>
                  <a:gd name="connsiteY42" fmla="*/ 911026 h 5029890"/>
                  <a:gd name="connsiteX43" fmla="*/ 5596257 w 5596257"/>
                  <a:gd name="connsiteY43" fmla="*/ 975183 h 5029890"/>
                  <a:gd name="connsiteX44" fmla="*/ 5557751 w 5596257"/>
                  <a:gd name="connsiteY44" fmla="*/ 1026508 h 5029890"/>
                  <a:gd name="connsiteX45" fmla="*/ 5557751 w 5596257"/>
                  <a:gd name="connsiteY45" fmla="*/ 1039340 h 5029890"/>
                  <a:gd name="connsiteX46" fmla="*/ 5570586 w 5596257"/>
                  <a:gd name="connsiteY46" fmla="*/ 1090665 h 5029890"/>
                  <a:gd name="connsiteX47" fmla="*/ 5557751 w 5596257"/>
                  <a:gd name="connsiteY47" fmla="*/ 1116328 h 5029890"/>
                  <a:gd name="connsiteX48" fmla="*/ 5570586 w 5596257"/>
                  <a:gd name="connsiteY48" fmla="*/ 1167653 h 5029890"/>
                  <a:gd name="connsiteX49" fmla="*/ 5544916 w 5596257"/>
                  <a:gd name="connsiteY49" fmla="*/ 1206147 h 5029890"/>
                  <a:gd name="connsiteX50" fmla="*/ 5570586 w 5596257"/>
                  <a:gd name="connsiteY50" fmla="*/ 1244641 h 5029890"/>
                  <a:gd name="connsiteX51" fmla="*/ 5557751 w 5596257"/>
                  <a:gd name="connsiteY51" fmla="*/ 1270304 h 5029890"/>
                  <a:gd name="connsiteX52" fmla="*/ 5570586 w 5596257"/>
                  <a:gd name="connsiteY52" fmla="*/ 1321630 h 5029890"/>
                  <a:gd name="connsiteX53" fmla="*/ 5570586 w 5596257"/>
                  <a:gd name="connsiteY53" fmla="*/ 1334461 h 5029890"/>
                  <a:gd name="connsiteX54" fmla="*/ 5570586 w 5596257"/>
                  <a:gd name="connsiteY54" fmla="*/ 1372955 h 5029890"/>
                  <a:gd name="connsiteX55" fmla="*/ 5557751 w 5596257"/>
                  <a:gd name="connsiteY55" fmla="*/ 1385786 h 5029890"/>
                  <a:gd name="connsiteX56" fmla="*/ 5544916 w 5596257"/>
                  <a:gd name="connsiteY56" fmla="*/ 1411449 h 5029890"/>
                  <a:gd name="connsiteX57" fmla="*/ 5506409 w 5596257"/>
                  <a:gd name="connsiteY57" fmla="*/ 1437112 h 5029890"/>
                  <a:gd name="connsiteX58" fmla="*/ 5493574 w 5596257"/>
                  <a:gd name="connsiteY58" fmla="*/ 1462774 h 5029890"/>
                  <a:gd name="connsiteX59" fmla="*/ 5442232 w 5596257"/>
                  <a:gd name="connsiteY59" fmla="*/ 1488437 h 5029890"/>
                  <a:gd name="connsiteX60" fmla="*/ 5442232 w 5596257"/>
                  <a:gd name="connsiteY60" fmla="*/ 1514100 h 5029890"/>
                  <a:gd name="connsiteX61" fmla="*/ 5442232 w 5596257"/>
                  <a:gd name="connsiteY61" fmla="*/ 1565425 h 5029890"/>
                  <a:gd name="connsiteX62" fmla="*/ 5442232 w 5596257"/>
                  <a:gd name="connsiteY62" fmla="*/ 1565425 h 5029890"/>
                  <a:gd name="connsiteX63" fmla="*/ 5467903 w 5596257"/>
                  <a:gd name="connsiteY63" fmla="*/ 1616751 h 5029890"/>
                  <a:gd name="connsiteX64" fmla="*/ 5493574 w 5596257"/>
                  <a:gd name="connsiteY64" fmla="*/ 1629582 h 5029890"/>
                  <a:gd name="connsiteX65" fmla="*/ 5506409 w 5596257"/>
                  <a:gd name="connsiteY65" fmla="*/ 1680908 h 5029890"/>
                  <a:gd name="connsiteX66" fmla="*/ 5532080 w 5596257"/>
                  <a:gd name="connsiteY66" fmla="*/ 1680908 h 5029890"/>
                  <a:gd name="connsiteX67" fmla="*/ 5557751 w 5596257"/>
                  <a:gd name="connsiteY67" fmla="*/ 1719402 h 5029890"/>
                  <a:gd name="connsiteX68" fmla="*/ 5544916 w 5596257"/>
                  <a:gd name="connsiteY68" fmla="*/ 1770727 h 5029890"/>
                  <a:gd name="connsiteX69" fmla="*/ 5557751 w 5596257"/>
                  <a:gd name="connsiteY69" fmla="*/ 1783558 h 5029890"/>
                  <a:gd name="connsiteX70" fmla="*/ 5583422 w 5596257"/>
                  <a:gd name="connsiteY70" fmla="*/ 1860546 h 5029890"/>
                  <a:gd name="connsiteX71" fmla="*/ 5583422 w 5596257"/>
                  <a:gd name="connsiteY71" fmla="*/ 1873378 h 5029890"/>
                  <a:gd name="connsiteX72" fmla="*/ 5570586 w 5596257"/>
                  <a:gd name="connsiteY72" fmla="*/ 1873378 h 5029890"/>
                  <a:gd name="connsiteX73" fmla="*/ 5570586 w 5596257"/>
                  <a:gd name="connsiteY73" fmla="*/ 1963197 h 5029890"/>
                  <a:gd name="connsiteX74" fmla="*/ 5519245 w 5596257"/>
                  <a:gd name="connsiteY74" fmla="*/ 1976029 h 5029890"/>
                  <a:gd name="connsiteX75" fmla="*/ 5480738 w 5596257"/>
                  <a:gd name="connsiteY75" fmla="*/ 1950366 h 5029890"/>
                  <a:gd name="connsiteX76" fmla="*/ 5467903 w 5596257"/>
                  <a:gd name="connsiteY76" fmla="*/ 1963197 h 5029890"/>
                  <a:gd name="connsiteX77" fmla="*/ 5403726 w 5596257"/>
                  <a:gd name="connsiteY77" fmla="*/ 1950366 h 5029890"/>
                  <a:gd name="connsiteX78" fmla="*/ 5390890 w 5596257"/>
                  <a:gd name="connsiteY78" fmla="*/ 1937535 h 5029890"/>
                  <a:gd name="connsiteX79" fmla="*/ 5352384 w 5596257"/>
                  <a:gd name="connsiteY79" fmla="*/ 1924703 h 5029890"/>
                  <a:gd name="connsiteX80" fmla="*/ 5313877 w 5596257"/>
                  <a:gd name="connsiteY80" fmla="*/ 1963197 h 5029890"/>
                  <a:gd name="connsiteX81" fmla="*/ 5249700 w 5596257"/>
                  <a:gd name="connsiteY81" fmla="*/ 1937535 h 5029890"/>
                  <a:gd name="connsiteX82" fmla="*/ 5198358 w 5596257"/>
                  <a:gd name="connsiteY82" fmla="*/ 1976029 h 5029890"/>
                  <a:gd name="connsiteX83" fmla="*/ 5198358 w 5596257"/>
                  <a:gd name="connsiteY83" fmla="*/ 1976029 h 5029890"/>
                  <a:gd name="connsiteX84" fmla="*/ 5224029 w 5596257"/>
                  <a:gd name="connsiteY84" fmla="*/ 2053017 h 5029890"/>
                  <a:gd name="connsiteX85" fmla="*/ 5236865 w 5596257"/>
                  <a:gd name="connsiteY85" fmla="*/ 2065848 h 5029890"/>
                  <a:gd name="connsiteX86" fmla="*/ 5249700 w 5596257"/>
                  <a:gd name="connsiteY86" fmla="*/ 2117174 h 5029890"/>
                  <a:gd name="connsiteX87" fmla="*/ 5249700 w 5596257"/>
                  <a:gd name="connsiteY87" fmla="*/ 2117174 h 5029890"/>
                  <a:gd name="connsiteX88" fmla="*/ 5262536 w 5596257"/>
                  <a:gd name="connsiteY88" fmla="*/ 2130005 h 5029890"/>
                  <a:gd name="connsiteX89" fmla="*/ 5288207 w 5596257"/>
                  <a:gd name="connsiteY89" fmla="*/ 2168499 h 5029890"/>
                  <a:gd name="connsiteX90" fmla="*/ 5326713 w 5596257"/>
                  <a:gd name="connsiteY90" fmla="*/ 2181330 h 5029890"/>
                  <a:gd name="connsiteX91" fmla="*/ 5352384 w 5596257"/>
                  <a:gd name="connsiteY91" fmla="*/ 2245487 h 5029890"/>
                  <a:gd name="connsiteX92" fmla="*/ 5339548 w 5596257"/>
                  <a:gd name="connsiteY92" fmla="*/ 2283981 h 5029890"/>
                  <a:gd name="connsiteX93" fmla="*/ 5352384 w 5596257"/>
                  <a:gd name="connsiteY93" fmla="*/ 2309644 h 5029890"/>
                  <a:gd name="connsiteX94" fmla="*/ 5326713 w 5596257"/>
                  <a:gd name="connsiteY94" fmla="*/ 2348138 h 5029890"/>
                  <a:gd name="connsiteX95" fmla="*/ 5326713 w 5596257"/>
                  <a:gd name="connsiteY95" fmla="*/ 2360969 h 5029890"/>
                  <a:gd name="connsiteX96" fmla="*/ 5288207 w 5596257"/>
                  <a:gd name="connsiteY96" fmla="*/ 2412295 h 5029890"/>
                  <a:gd name="connsiteX97" fmla="*/ 5224029 w 5596257"/>
                  <a:gd name="connsiteY97" fmla="*/ 2412295 h 5029890"/>
                  <a:gd name="connsiteX98" fmla="*/ 5211194 w 5596257"/>
                  <a:gd name="connsiteY98" fmla="*/ 2373801 h 5029890"/>
                  <a:gd name="connsiteX99" fmla="*/ 5211194 w 5596257"/>
                  <a:gd name="connsiteY99" fmla="*/ 2348138 h 5029890"/>
                  <a:gd name="connsiteX100" fmla="*/ 5172687 w 5596257"/>
                  <a:gd name="connsiteY100" fmla="*/ 2296813 h 5029890"/>
                  <a:gd name="connsiteX101" fmla="*/ 5159852 w 5596257"/>
                  <a:gd name="connsiteY101" fmla="*/ 2258319 h 5029890"/>
                  <a:gd name="connsiteX102" fmla="*/ 5159852 w 5596257"/>
                  <a:gd name="connsiteY102" fmla="*/ 2258319 h 5029890"/>
                  <a:gd name="connsiteX103" fmla="*/ 5147017 w 5596257"/>
                  <a:gd name="connsiteY103" fmla="*/ 2232656 h 5029890"/>
                  <a:gd name="connsiteX104" fmla="*/ 5121346 w 5596257"/>
                  <a:gd name="connsiteY104" fmla="*/ 2219824 h 5029890"/>
                  <a:gd name="connsiteX105" fmla="*/ 5108510 w 5596257"/>
                  <a:gd name="connsiteY105" fmla="*/ 2206993 h 5029890"/>
                  <a:gd name="connsiteX106" fmla="*/ 5082839 w 5596257"/>
                  <a:gd name="connsiteY106" fmla="*/ 2168499 h 5029890"/>
                  <a:gd name="connsiteX107" fmla="*/ 5031498 w 5596257"/>
                  <a:gd name="connsiteY107" fmla="*/ 2155668 h 5029890"/>
                  <a:gd name="connsiteX108" fmla="*/ 5018662 w 5596257"/>
                  <a:gd name="connsiteY108" fmla="*/ 2142836 h 5029890"/>
                  <a:gd name="connsiteX109" fmla="*/ 4928814 w 5596257"/>
                  <a:gd name="connsiteY109" fmla="*/ 2155668 h 5029890"/>
                  <a:gd name="connsiteX110" fmla="*/ 4928814 w 5596257"/>
                  <a:gd name="connsiteY110" fmla="*/ 2168499 h 5029890"/>
                  <a:gd name="connsiteX111" fmla="*/ 4877472 w 5596257"/>
                  <a:gd name="connsiteY111" fmla="*/ 2181330 h 5029890"/>
                  <a:gd name="connsiteX112" fmla="*/ 4838966 w 5596257"/>
                  <a:gd name="connsiteY112" fmla="*/ 2155668 h 5029890"/>
                  <a:gd name="connsiteX113" fmla="*/ 4851801 w 5596257"/>
                  <a:gd name="connsiteY113" fmla="*/ 2130005 h 5029890"/>
                  <a:gd name="connsiteX114" fmla="*/ 4800459 w 5596257"/>
                  <a:gd name="connsiteY114" fmla="*/ 2078680 h 5029890"/>
                  <a:gd name="connsiteX115" fmla="*/ 4774788 w 5596257"/>
                  <a:gd name="connsiteY115" fmla="*/ 2078680 h 5029890"/>
                  <a:gd name="connsiteX116" fmla="*/ 4749118 w 5596257"/>
                  <a:gd name="connsiteY116" fmla="*/ 2065848 h 5029890"/>
                  <a:gd name="connsiteX117" fmla="*/ 4723447 w 5596257"/>
                  <a:gd name="connsiteY117" fmla="*/ 2065848 h 5029890"/>
                  <a:gd name="connsiteX118" fmla="*/ 4697776 w 5596257"/>
                  <a:gd name="connsiteY118" fmla="*/ 2040185 h 5029890"/>
                  <a:gd name="connsiteX119" fmla="*/ 4684940 w 5596257"/>
                  <a:gd name="connsiteY119" fmla="*/ 2040185 h 5029890"/>
                  <a:gd name="connsiteX120" fmla="*/ 4659269 w 5596257"/>
                  <a:gd name="connsiteY120" fmla="*/ 2001691 h 5029890"/>
                  <a:gd name="connsiteX121" fmla="*/ 4659269 w 5596257"/>
                  <a:gd name="connsiteY121" fmla="*/ 1950366 h 5029890"/>
                  <a:gd name="connsiteX122" fmla="*/ 4646434 w 5596257"/>
                  <a:gd name="connsiteY122" fmla="*/ 1937535 h 5029890"/>
                  <a:gd name="connsiteX123" fmla="*/ 4633598 w 5596257"/>
                  <a:gd name="connsiteY123" fmla="*/ 1873378 h 5029890"/>
                  <a:gd name="connsiteX124" fmla="*/ 4582257 w 5596257"/>
                  <a:gd name="connsiteY124" fmla="*/ 1860546 h 5029890"/>
                  <a:gd name="connsiteX125" fmla="*/ 4556586 w 5596257"/>
                  <a:gd name="connsiteY125" fmla="*/ 1847715 h 5029890"/>
                  <a:gd name="connsiteX126" fmla="*/ 4543750 w 5596257"/>
                  <a:gd name="connsiteY126" fmla="*/ 1809221 h 5029890"/>
                  <a:gd name="connsiteX127" fmla="*/ 4530915 w 5596257"/>
                  <a:gd name="connsiteY127" fmla="*/ 1770727 h 5029890"/>
                  <a:gd name="connsiteX128" fmla="*/ 4530915 w 5596257"/>
                  <a:gd name="connsiteY128" fmla="*/ 1745064 h 5029890"/>
                  <a:gd name="connsiteX129" fmla="*/ 4505244 w 5596257"/>
                  <a:gd name="connsiteY129" fmla="*/ 1680908 h 5029890"/>
                  <a:gd name="connsiteX130" fmla="*/ 4530915 w 5596257"/>
                  <a:gd name="connsiteY130" fmla="*/ 1655245 h 5029890"/>
                  <a:gd name="connsiteX131" fmla="*/ 4530915 w 5596257"/>
                  <a:gd name="connsiteY131" fmla="*/ 1616751 h 5029890"/>
                  <a:gd name="connsiteX132" fmla="*/ 4466738 w 5596257"/>
                  <a:gd name="connsiteY132" fmla="*/ 1578257 h 5029890"/>
                  <a:gd name="connsiteX133" fmla="*/ 4466738 w 5596257"/>
                  <a:gd name="connsiteY133" fmla="*/ 1565425 h 5029890"/>
                  <a:gd name="connsiteX134" fmla="*/ 4402560 w 5596257"/>
                  <a:gd name="connsiteY134" fmla="*/ 1514100 h 5029890"/>
                  <a:gd name="connsiteX135" fmla="*/ 4402560 w 5596257"/>
                  <a:gd name="connsiteY135" fmla="*/ 1514100 h 5029890"/>
                  <a:gd name="connsiteX136" fmla="*/ 4364054 w 5596257"/>
                  <a:gd name="connsiteY136" fmla="*/ 1488437 h 5029890"/>
                  <a:gd name="connsiteX137" fmla="*/ 4351219 w 5596257"/>
                  <a:gd name="connsiteY137" fmla="*/ 1411449 h 5029890"/>
                  <a:gd name="connsiteX138" fmla="*/ 4351219 w 5596257"/>
                  <a:gd name="connsiteY138" fmla="*/ 1398618 h 5029890"/>
                  <a:gd name="connsiteX139" fmla="*/ 4389725 w 5596257"/>
                  <a:gd name="connsiteY139" fmla="*/ 1372955 h 5029890"/>
                  <a:gd name="connsiteX140" fmla="*/ 4415396 w 5596257"/>
                  <a:gd name="connsiteY140" fmla="*/ 1347292 h 5029890"/>
                  <a:gd name="connsiteX141" fmla="*/ 4428231 w 5596257"/>
                  <a:gd name="connsiteY141" fmla="*/ 1334461 h 5029890"/>
                  <a:gd name="connsiteX142" fmla="*/ 4466738 w 5596257"/>
                  <a:gd name="connsiteY142" fmla="*/ 1295967 h 5029890"/>
                  <a:gd name="connsiteX143" fmla="*/ 4518079 w 5596257"/>
                  <a:gd name="connsiteY143" fmla="*/ 1283136 h 5029890"/>
                  <a:gd name="connsiteX144" fmla="*/ 4530915 w 5596257"/>
                  <a:gd name="connsiteY144" fmla="*/ 1270304 h 5029890"/>
                  <a:gd name="connsiteX145" fmla="*/ 4530915 w 5596257"/>
                  <a:gd name="connsiteY145" fmla="*/ 1257473 h 5029890"/>
                  <a:gd name="connsiteX146" fmla="*/ 4595092 w 5596257"/>
                  <a:gd name="connsiteY146" fmla="*/ 1167653 h 5029890"/>
                  <a:gd name="connsiteX147" fmla="*/ 4595092 w 5596257"/>
                  <a:gd name="connsiteY147" fmla="*/ 1154822 h 5029890"/>
                  <a:gd name="connsiteX148" fmla="*/ 4633598 w 5596257"/>
                  <a:gd name="connsiteY148" fmla="*/ 1090665 h 5029890"/>
                  <a:gd name="connsiteX149" fmla="*/ 4633598 w 5596257"/>
                  <a:gd name="connsiteY149" fmla="*/ 1052171 h 5029890"/>
                  <a:gd name="connsiteX150" fmla="*/ 4659269 w 5596257"/>
                  <a:gd name="connsiteY150" fmla="*/ 1039340 h 5029890"/>
                  <a:gd name="connsiteX151" fmla="*/ 4684940 w 5596257"/>
                  <a:gd name="connsiteY151" fmla="*/ 975183 h 5029890"/>
                  <a:gd name="connsiteX152" fmla="*/ 4672105 w 5596257"/>
                  <a:gd name="connsiteY152" fmla="*/ 949520 h 5029890"/>
                  <a:gd name="connsiteX153" fmla="*/ 4646434 w 5596257"/>
                  <a:gd name="connsiteY153" fmla="*/ 923858 h 5029890"/>
                  <a:gd name="connsiteX154" fmla="*/ 4646434 w 5596257"/>
                  <a:gd name="connsiteY154" fmla="*/ 898195 h 5029890"/>
                  <a:gd name="connsiteX155" fmla="*/ 4620763 w 5596257"/>
                  <a:gd name="connsiteY155" fmla="*/ 846869 h 5029890"/>
                  <a:gd name="connsiteX156" fmla="*/ 4582257 w 5596257"/>
                  <a:gd name="connsiteY156" fmla="*/ 808375 h 5029890"/>
                  <a:gd name="connsiteX157" fmla="*/ 4582257 w 5596257"/>
                  <a:gd name="connsiteY157" fmla="*/ 808375 h 5029890"/>
                  <a:gd name="connsiteX158" fmla="*/ 4582257 w 5596257"/>
                  <a:gd name="connsiteY158" fmla="*/ 808375 h 5029890"/>
                  <a:gd name="connsiteX159" fmla="*/ 4543750 w 5596257"/>
                  <a:gd name="connsiteY159" fmla="*/ 795544 h 5029890"/>
                  <a:gd name="connsiteX160" fmla="*/ 4530915 w 5596257"/>
                  <a:gd name="connsiteY160" fmla="*/ 769881 h 5029890"/>
                  <a:gd name="connsiteX161" fmla="*/ 4466738 w 5596257"/>
                  <a:gd name="connsiteY161" fmla="*/ 744219 h 5029890"/>
                  <a:gd name="connsiteX162" fmla="*/ 4453902 w 5596257"/>
                  <a:gd name="connsiteY162" fmla="*/ 705725 h 5029890"/>
                  <a:gd name="connsiteX163" fmla="*/ 4453902 w 5596257"/>
                  <a:gd name="connsiteY163" fmla="*/ 692893 h 5029890"/>
                  <a:gd name="connsiteX164" fmla="*/ 4453902 w 5596257"/>
                  <a:gd name="connsiteY164" fmla="*/ 628736 h 5029890"/>
                  <a:gd name="connsiteX165" fmla="*/ 4466738 w 5596257"/>
                  <a:gd name="connsiteY165" fmla="*/ 603074 h 5029890"/>
                  <a:gd name="connsiteX166" fmla="*/ 4530915 w 5596257"/>
                  <a:gd name="connsiteY166" fmla="*/ 577411 h 5029890"/>
                  <a:gd name="connsiteX167" fmla="*/ 4556586 w 5596257"/>
                  <a:gd name="connsiteY167" fmla="*/ 513254 h 5029890"/>
                  <a:gd name="connsiteX168" fmla="*/ 4543750 w 5596257"/>
                  <a:gd name="connsiteY168" fmla="*/ 500423 h 5029890"/>
                  <a:gd name="connsiteX169" fmla="*/ 4582257 w 5596257"/>
                  <a:gd name="connsiteY169" fmla="*/ 449097 h 5029890"/>
                  <a:gd name="connsiteX170" fmla="*/ 4633598 w 5596257"/>
                  <a:gd name="connsiteY170" fmla="*/ 423435 h 5029890"/>
                  <a:gd name="connsiteX171" fmla="*/ 4646434 w 5596257"/>
                  <a:gd name="connsiteY171" fmla="*/ 384941 h 5029890"/>
                  <a:gd name="connsiteX172" fmla="*/ 4710611 w 5596257"/>
                  <a:gd name="connsiteY172" fmla="*/ 346447 h 5029890"/>
                  <a:gd name="connsiteX173" fmla="*/ 4710611 w 5596257"/>
                  <a:gd name="connsiteY173" fmla="*/ 333615 h 5029890"/>
                  <a:gd name="connsiteX174" fmla="*/ 4774788 w 5596257"/>
                  <a:gd name="connsiteY174" fmla="*/ 295121 h 5029890"/>
                  <a:gd name="connsiteX175" fmla="*/ 4774788 w 5596257"/>
                  <a:gd name="connsiteY175" fmla="*/ 256627 h 5029890"/>
                  <a:gd name="connsiteX176" fmla="*/ 4761953 w 5596257"/>
                  <a:gd name="connsiteY176" fmla="*/ 192470 h 5029890"/>
                  <a:gd name="connsiteX177" fmla="*/ 4761953 w 5596257"/>
                  <a:gd name="connsiteY177" fmla="*/ 192470 h 5029890"/>
                  <a:gd name="connsiteX178" fmla="*/ 4761953 w 5596257"/>
                  <a:gd name="connsiteY178" fmla="*/ 179639 h 5029890"/>
                  <a:gd name="connsiteX179" fmla="*/ 4761953 w 5596257"/>
                  <a:gd name="connsiteY179" fmla="*/ 179639 h 5029890"/>
                  <a:gd name="connsiteX180" fmla="*/ 4787624 w 5596257"/>
                  <a:gd name="connsiteY180" fmla="*/ 115482 h 5029890"/>
                  <a:gd name="connsiteX181" fmla="*/ 3658104 w 5596257"/>
                  <a:gd name="connsiteY181" fmla="*/ 667230 h 5029890"/>
                  <a:gd name="connsiteX182" fmla="*/ 3645269 w 5596257"/>
                  <a:gd name="connsiteY182" fmla="*/ 615905 h 5029890"/>
                  <a:gd name="connsiteX183" fmla="*/ 3606762 w 5596257"/>
                  <a:gd name="connsiteY183" fmla="*/ 590242 h 5029890"/>
                  <a:gd name="connsiteX184" fmla="*/ 3555420 w 5596257"/>
                  <a:gd name="connsiteY184" fmla="*/ 641568 h 5029890"/>
                  <a:gd name="connsiteX185" fmla="*/ 3529749 w 5596257"/>
                  <a:gd name="connsiteY185" fmla="*/ 654399 h 5029890"/>
                  <a:gd name="connsiteX186" fmla="*/ 3516914 w 5596257"/>
                  <a:gd name="connsiteY186" fmla="*/ 705725 h 5029890"/>
                  <a:gd name="connsiteX187" fmla="*/ 3439901 w 5596257"/>
                  <a:gd name="connsiteY187" fmla="*/ 705725 h 5029890"/>
                  <a:gd name="connsiteX188" fmla="*/ 3427066 w 5596257"/>
                  <a:gd name="connsiteY188" fmla="*/ 692893 h 5029890"/>
                  <a:gd name="connsiteX189" fmla="*/ 3362889 w 5596257"/>
                  <a:gd name="connsiteY189" fmla="*/ 692893 h 5029890"/>
                  <a:gd name="connsiteX190" fmla="*/ 3337218 w 5596257"/>
                  <a:gd name="connsiteY190" fmla="*/ 680062 h 5029890"/>
                  <a:gd name="connsiteX191" fmla="*/ 3337218 w 5596257"/>
                  <a:gd name="connsiteY191" fmla="*/ 680062 h 5029890"/>
                  <a:gd name="connsiteX192" fmla="*/ 3298711 w 5596257"/>
                  <a:gd name="connsiteY192" fmla="*/ 680062 h 5029890"/>
                  <a:gd name="connsiteX193" fmla="*/ 3273040 w 5596257"/>
                  <a:gd name="connsiteY193" fmla="*/ 744219 h 5029890"/>
                  <a:gd name="connsiteX194" fmla="*/ 3273040 w 5596257"/>
                  <a:gd name="connsiteY194" fmla="*/ 744219 h 5029890"/>
                  <a:gd name="connsiteX195" fmla="*/ 3208863 w 5596257"/>
                  <a:gd name="connsiteY195" fmla="*/ 834038 h 5029890"/>
                  <a:gd name="connsiteX196" fmla="*/ 3208863 w 5596257"/>
                  <a:gd name="connsiteY196" fmla="*/ 846869 h 5029890"/>
                  <a:gd name="connsiteX197" fmla="*/ 3170357 w 5596257"/>
                  <a:gd name="connsiteY197" fmla="*/ 834038 h 5029890"/>
                  <a:gd name="connsiteX198" fmla="*/ 3157521 w 5596257"/>
                  <a:gd name="connsiteY198" fmla="*/ 834038 h 5029890"/>
                  <a:gd name="connsiteX199" fmla="*/ 3144686 w 5596257"/>
                  <a:gd name="connsiteY199" fmla="*/ 757050 h 5029890"/>
                  <a:gd name="connsiteX200" fmla="*/ 3144686 w 5596257"/>
                  <a:gd name="connsiteY200" fmla="*/ 744219 h 5029890"/>
                  <a:gd name="connsiteX201" fmla="*/ 3131850 w 5596257"/>
                  <a:gd name="connsiteY201" fmla="*/ 692893 h 5029890"/>
                  <a:gd name="connsiteX202" fmla="*/ 3080509 w 5596257"/>
                  <a:gd name="connsiteY202" fmla="*/ 680062 h 5029890"/>
                  <a:gd name="connsiteX203" fmla="*/ 3067673 w 5596257"/>
                  <a:gd name="connsiteY203" fmla="*/ 757050 h 5029890"/>
                  <a:gd name="connsiteX204" fmla="*/ 3067673 w 5596257"/>
                  <a:gd name="connsiteY204" fmla="*/ 757050 h 5029890"/>
                  <a:gd name="connsiteX205" fmla="*/ 3080509 w 5596257"/>
                  <a:gd name="connsiteY205" fmla="*/ 834038 h 5029890"/>
                  <a:gd name="connsiteX206" fmla="*/ 3054838 w 5596257"/>
                  <a:gd name="connsiteY206" fmla="*/ 859701 h 5029890"/>
                  <a:gd name="connsiteX207" fmla="*/ 3093344 w 5596257"/>
                  <a:gd name="connsiteY207" fmla="*/ 923858 h 5029890"/>
                  <a:gd name="connsiteX208" fmla="*/ 3080509 w 5596257"/>
                  <a:gd name="connsiteY208" fmla="*/ 936689 h 5029890"/>
                  <a:gd name="connsiteX209" fmla="*/ 3016331 w 5596257"/>
                  <a:gd name="connsiteY209" fmla="*/ 949520 h 5029890"/>
                  <a:gd name="connsiteX210" fmla="*/ 2977825 w 5596257"/>
                  <a:gd name="connsiteY210" fmla="*/ 1000846 h 5029890"/>
                  <a:gd name="connsiteX211" fmla="*/ 2977825 w 5596257"/>
                  <a:gd name="connsiteY211" fmla="*/ 1013677 h 5029890"/>
                  <a:gd name="connsiteX212" fmla="*/ 2977825 w 5596257"/>
                  <a:gd name="connsiteY212" fmla="*/ 1077834 h 5029890"/>
                  <a:gd name="connsiteX213" fmla="*/ 2964990 w 5596257"/>
                  <a:gd name="connsiteY213" fmla="*/ 1090665 h 5029890"/>
                  <a:gd name="connsiteX214" fmla="*/ 2990660 w 5596257"/>
                  <a:gd name="connsiteY214" fmla="*/ 1154822 h 5029890"/>
                  <a:gd name="connsiteX215" fmla="*/ 2990660 w 5596257"/>
                  <a:gd name="connsiteY215" fmla="*/ 1154822 h 5029890"/>
                  <a:gd name="connsiteX216" fmla="*/ 3067673 w 5596257"/>
                  <a:gd name="connsiteY216" fmla="*/ 1167653 h 5029890"/>
                  <a:gd name="connsiteX217" fmla="*/ 3106180 w 5596257"/>
                  <a:gd name="connsiteY217" fmla="*/ 1141991 h 5029890"/>
                  <a:gd name="connsiteX218" fmla="*/ 3106180 w 5596257"/>
                  <a:gd name="connsiteY218" fmla="*/ 1116328 h 5029890"/>
                  <a:gd name="connsiteX219" fmla="*/ 3157521 w 5596257"/>
                  <a:gd name="connsiteY219" fmla="*/ 1065002 h 5029890"/>
                  <a:gd name="connsiteX220" fmla="*/ 3221699 w 5596257"/>
                  <a:gd name="connsiteY220" fmla="*/ 1065002 h 5029890"/>
                  <a:gd name="connsiteX221" fmla="*/ 3234534 w 5596257"/>
                  <a:gd name="connsiteY221" fmla="*/ 1052171 h 5029890"/>
                  <a:gd name="connsiteX222" fmla="*/ 3234534 w 5596257"/>
                  <a:gd name="connsiteY222" fmla="*/ 1052171 h 5029890"/>
                  <a:gd name="connsiteX223" fmla="*/ 3273040 w 5596257"/>
                  <a:gd name="connsiteY223" fmla="*/ 1000846 h 5029890"/>
                  <a:gd name="connsiteX224" fmla="*/ 3298711 w 5596257"/>
                  <a:gd name="connsiteY224" fmla="*/ 988014 h 5029890"/>
                  <a:gd name="connsiteX225" fmla="*/ 3324382 w 5596257"/>
                  <a:gd name="connsiteY225" fmla="*/ 949520 h 5029890"/>
                  <a:gd name="connsiteX226" fmla="*/ 3375724 w 5596257"/>
                  <a:gd name="connsiteY226" fmla="*/ 923858 h 5029890"/>
                  <a:gd name="connsiteX227" fmla="*/ 3401395 w 5596257"/>
                  <a:gd name="connsiteY227" fmla="*/ 936689 h 5029890"/>
                  <a:gd name="connsiteX228" fmla="*/ 3427066 w 5596257"/>
                  <a:gd name="connsiteY228" fmla="*/ 988014 h 5029890"/>
                  <a:gd name="connsiteX229" fmla="*/ 3362889 w 5596257"/>
                  <a:gd name="connsiteY229" fmla="*/ 1039340 h 5029890"/>
                  <a:gd name="connsiteX230" fmla="*/ 3375724 w 5596257"/>
                  <a:gd name="connsiteY230" fmla="*/ 1077834 h 5029890"/>
                  <a:gd name="connsiteX231" fmla="*/ 3401395 w 5596257"/>
                  <a:gd name="connsiteY231" fmla="*/ 1103497 h 5029890"/>
                  <a:gd name="connsiteX232" fmla="*/ 3388559 w 5596257"/>
                  <a:gd name="connsiteY232" fmla="*/ 1167653 h 5029890"/>
                  <a:gd name="connsiteX233" fmla="*/ 3427066 w 5596257"/>
                  <a:gd name="connsiteY233" fmla="*/ 1206147 h 5029890"/>
                  <a:gd name="connsiteX234" fmla="*/ 3414230 w 5596257"/>
                  <a:gd name="connsiteY234" fmla="*/ 1270304 h 5029890"/>
                  <a:gd name="connsiteX235" fmla="*/ 3414230 w 5596257"/>
                  <a:gd name="connsiteY235" fmla="*/ 1283136 h 5029890"/>
                  <a:gd name="connsiteX236" fmla="*/ 3414230 w 5596257"/>
                  <a:gd name="connsiteY236" fmla="*/ 1334461 h 5029890"/>
                  <a:gd name="connsiteX237" fmla="*/ 3465572 w 5596257"/>
                  <a:gd name="connsiteY237" fmla="*/ 1360124 h 5029890"/>
                  <a:gd name="connsiteX238" fmla="*/ 3465572 w 5596257"/>
                  <a:gd name="connsiteY238" fmla="*/ 1424280 h 5029890"/>
                  <a:gd name="connsiteX239" fmla="*/ 3529749 w 5596257"/>
                  <a:gd name="connsiteY239" fmla="*/ 1437112 h 5029890"/>
                  <a:gd name="connsiteX240" fmla="*/ 3529749 w 5596257"/>
                  <a:gd name="connsiteY240" fmla="*/ 1501269 h 5029890"/>
                  <a:gd name="connsiteX241" fmla="*/ 3606762 w 5596257"/>
                  <a:gd name="connsiteY241" fmla="*/ 1488437 h 5029890"/>
                  <a:gd name="connsiteX242" fmla="*/ 3606762 w 5596257"/>
                  <a:gd name="connsiteY242" fmla="*/ 1526931 h 5029890"/>
                  <a:gd name="connsiteX243" fmla="*/ 3670939 w 5596257"/>
                  <a:gd name="connsiteY243" fmla="*/ 1565425 h 5029890"/>
                  <a:gd name="connsiteX244" fmla="*/ 3670939 w 5596257"/>
                  <a:gd name="connsiteY244" fmla="*/ 1565425 h 5029890"/>
                  <a:gd name="connsiteX245" fmla="*/ 3709446 w 5596257"/>
                  <a:gd name="connsiteY245" fmla="*/ 1603919 h 5029890"/>
                  <a:gd name="connsiteX246" fmla="*/ 3709446 w 5596257"/>
                  <a:gd name="connsiteY246" fmla="*/ 1642413 h 5029890"/>
                  <a:gd name="connsiteX247" fmla="*/ 3735117 w 5596257"/>
                  <a:gd name="connsiteY247" fmla="*/ 1668076 h 5029890"/>
                  <a:gd name="connsiteX248" fmla="*/ 3735117 w 5596257"/>
                  <a:gd name="connsiteY248" fmla="*/ 1706570 h 5029890"/>
                  <a:gd name="connsiteX249" fmla="*/ 3799294 w 5596257"/>
                  <a:gd name="connsiteY249" fmla="*/ 1745064 h 5029890"/>
                  <a:gd name="connsiteX250" fmla="*/ 3799294 w 5596257"/>
                  <a:gd name="connsiteY250" fmla="*/ 1745064 h 5029890"/>
                  <a:gd name="connsiteX251" fmla="*/ 3876307 w 5596257"/>
                  <a:gd name="connsiteY251" fmla="*/ 1757896 h 5029890"/>
                  <a:gd name="connsiteX252" fmla="*/ 3876307 w 5596257"/>
                  <a:gd name="connsiteY252" fmla="*/ 1757896 h 5029890"/>
                  <a:gd name="connsiteX253" fmla="*/ 3914813 w 5596257"/>
                  <a:gd name="connsiteY253" fmla="*/ 1783558 h 5029890"/>
                  <a:gd name="connsiteX254" fmla="*/ 3927648 w 5596257"/>
                  <a:gd name="connsiteY254" fmla="*/ 1796390 h 5029890"/>
                  <a:gd name="connsiteX255" fmla="*/ 3966155 w 5596257"/>
                  <a:gd name="connsiteY255" fmla="*/ 1822052 h 5029890"/>
                  <a:gd name="connsiteX256" fmla="*/ 3966155 w 5596257"/>
                  <a:gd name="connsiteY256" fmla="*/ 1873378 h 5029890"/>
                  <a:gd name="connsiteX257" fmla="*/ 3901978 w 5596257"/>
                  <a:gd name="connsiteY257" fmla="*/ 1911872 h 5029890"/>
                  <a:gd name="connsiteX258" fmla="*/ 3901978 w 5596257"/>
                  <a:gd name="connsiteY258" fmla="*/ 1911872 h 5029890"/>
                  <a:gd name="connsiteX259" fmla="*/ 3824965 w 5596257"/>
                  <a:gd name="connsiteY259" fmla="*/ 1924703 h 5029890"/>
                  <a:gd name="connsiteX260" fmla="*/ 3824965 w 5596257"/>
                  <a:gd name="connsiteY260" fmla="*/ 1924703 h 5029890"/>
                  <a:gd name="connsiteX261" fmla="*/ 3799294 w 5596257"/>
                  <a:gd name="connsiteY261" fmla="*/ 1899041 h 5029890"/>
                  <a:gd name="connsiteX262" fmla="*/ 3747952 w 5596257"/>
                  <a:gd name="connsiteY262" fmla="*/ 1899041 h 5029890"/>
                  <a:gd name="connsiteX263" fmla="*/ 3709446 w 5596257"/>
                  <a:gd name="connsiteY263" fmla="*/ 1822052 h 5029890"/>
                  <a:gd name="connsiteX264" fmla="*/ 3709446 w 5596257"/>
                  <a:gd name="connsiteY264" fmla="*/ 1809221 h 5029890"/>
                  <a:gd name="connsiteX265" fmla="*/ 3670939 w 5596257"/>
                  <a:gd name="connsiteY265" fmla="*/ 1783558 h 5029890"/>
                  <a:gd name="connsiteX266" fmla="*/ 3658104 w 5596257"/>
                  <a:gd name="connsiteY266" fmla="*/ 1745064 h 5029890"/>
                  <a:gd name="connsiteX267" fmla="*/ 3645269 w 5596257"/>
                  <a:gd name="connsiteY267" fmla="*/ 1745064 h 5029890"/>
                  <a:gd name="connsiteX268" fmla="*/ 3632433 w 5596257"/>
                  <a:gd name="connsiteY268" fmla="*/ 1680908 h 5029890"/>
                  <a:gd name="connsiteX269" fmla="*/ 3606762 w 5596257"/>
                  <a:gd name="connsiteY269" fmla="*/ 1655245 h 5029890"/>
                  <a:gd name="connsiteX270" fmla="*/ 3606762 w 5596257"/>
                  <a:gd name="connsiteY270" fmla="*/ 1616751 h 5029890"/>
                  <a:gd name="connsiteX271" fmla="*/ 3568256 w 5596257"/>
                  <a:gd name="connsiteY271" fmla="*/ 1565425 h 5029890"/>
                  <a:gd name="connsiteX272" fmla="*/ 3555420 w 5596257"/>
                  <a:gd name="connsiteY272" fmla="*/ 1565425 h 5029890"/>
                  <a:gd name="connsiteX273" fmla="*/ 3516914 w 5596257"/>
                  <a:gd name="connsiteY273" fmla="*/ 1514100 h 5029890"/>
                  <a:gd name="connsiteX274" fmla="*/ 3516914 w 5596257"/>
                  <a:gd name="connsiteY274" fmla="*/ 1514100 h 5029890"/>
                  <a:gd name="connsiteX275" fmla="*/ 3414230 w 5596257"/>
                  <a:gd name="connsiteY275" fmla="*/ 1462774 h 5029890"/>
                  <a:gd name="connsiteX276" fmla="*/ 3414230 w 5596257"/>
                  <a:gd name="connsiteY276" fmla="*/ 1462774 h 5029890"/>
                  <a:gd name="connsiteX277" fmla="*/ 3375724 w 5596257"/>
                  <a:gd name="connsiteY277" fmla="*/ 1449943 h 5029890"/>
                  <a:gd name="connsiteX278" fmla="*/ 3350053 w 5596257"/>
                  <a:gd name="connsiteY278" fmla="*/ 1385786 h 5029890"/>
                  <a:gd name="connsiteX279" fmla="*/ 3337218 w 5596257"/>
                  <a:gd name="connsiteY279" fmla="*/ 1385786 h 5029890"/>
                  <a:gd name="connsiteX280" fmla="*/ 3311547 w 5596257"/>
                  <a:gd name="connsiteY280" fmla="*/ 1321630 h 5029890"/>
                  <a:gd name="connsiteX281" fmla="*/ 3247370 w 5596257"/>
                  <a:gd name="connsiteY281" fmla="*/ 1295967 h 5029890"/>
                  <a:gd name="connsiteX282" fmla="*/ 3234534 w 5596257"/>
                  <a:gd name="connsiteY282" fmla="*/ 1283136 h 5029890"/>
                  <a:gd name="connsiteX283" fmla="*/ 3196028 w 5596257"/>
                  <a:gd name="connsiteY283" fmla="*/ 1270304 h 5029890"/>
                  <a:gd name="connsiteX284" fmla="*/ 3170357 w 5596257"/>
                  <a:gd name="connsiteY284" fmla="*/ 1270304 h 5029890"/>
                  <a:gd name="connsiteX285" fmla="*/ 3131850 w 5596257"/>
                  <a:gd name="connsiteY285" fmla="*/ 1244641 h 5029890"/>
                  <a:gd name="connsiteX286" fmla="*/ 3080509 w 5596257"/>
                  <a:gd name="connsiteY286" fmla="*/ 1257473 h 5029890"/>
                  <a:gd name="connsiteX287" fmla="*/ 3067673 w 5596257"/>
                  <a:gd name="connsiteY287" fmla="*/ 1257473 h 5029890"/>
                  <a:gd name="connsiteX288" fmla="*/ 2990660 w 5596257"/>
                  <a:gd name="connsiteY288" fmla="*/ 1231810 h 5029890"/>
                  <a:gd name="connsiteX289" fmla="*/ 2977825 w 5596257"/>
                  <a:gd name="connsiteY289" fmla="*/ 1257473 h 5029890"/>
                  <a:gd name="connsiteX290" fmla="*/ 2990660 w 5596257"/>
                  <a:gd name="connsiteY290" fmla="*/ 1334461 h 5029890"/>
                  <a:gd name="connsiteX291" fmla="*/ 3054838 w 5596257"/>
                  <a:gd name="connsiteY291" fmla="*/ 1321630 h 5029890"/>
                  <a:gd name="connsiteX292" fmla="*/ 3067673 w 5596257"/>
                  <a:gd name="connsiteY292" fmla="*/ 1372955 h 5029890"/>
                  <a:gd name="connsiteX293" fmla="*/ 3054838 w 5596257"/>
                  <a:gd name="connsiteY293" fmla="*/ 1424280 h 5029890"/>
                  <a:gd name="connsiteX294" fmla="*/ 3080509 w 5596257"/>
                  <a:gd name="connsiteY294" fmla="*/ 1462774 h 5029890"/>
                  <a:gd name="connsiteX295" fmla="*/ 3067673 w 5596257"/>
                  <a:gd name="connsiteY295" fmla="*/ 1514100 h 5029890"/>
                  <a:gd name="connsiteX296" fmla="*/ 3093344 w 5596257"/>
                  <a:gd name="connsiteY296" fmla="*/ 1565425 h 5029890"/>
                  <a:gd name="connsiteX297" fmla="*/ 3093344 w 5596257"/>
                  <a:gd name="connsiteY297" fmla="*/ 1578257 h 5029890"/>
                  <a:gd name="connsiteX298" fmla="*/ 3054838 w 5596257"/>
                  <a:gd name="connsiteY298" fmla="*/ 1629582 h 5029890"/>
                  <a:gd name="connsiteX299" fmla="*/ 3042002 w 5596257"/>
                  <a:gd name="connsiteY299" fmla="*/ 1629582 h 5029890"/>
                  <a:gd name="connsiteX300" fmla="*/ 3016331 w 5596257"/>
                  <a:gd name="connsiteY300" fmla="*/ 1629582 h 5029890"/>
                  <a:gd name="connsiteX301" fmla="*/ 2990660 w 5596257"/>
                  <a:gd name="connsiteY301" fmla="*/ 1603919 h 5029890"/>
                  <a:gd name="connsiteX302" fmla="*/ 2952154 w 5596257"/>
                  <a:gd name="connsiteY302" fmla="*/ 1616751 h 5029890"/>
                  <a:gd name="connsiteX303" fmla="*/ 2913648 w 5596257"/>
                  <a:gd name="connsiteY303" fmla="*/ 1591088 h 5029890"/>
                  <a:gd name="connsiteX304" fmla="*/ 2849471 w 5596257"/>
                  <a:gd name="connsiteY304" fmla="*/ 1603919 h 5029890"/>
                  <a:gd name="connsiteX305" fmla="*/ 2823800 w 5596257"/>
                  <a:gd name="connsiteY305" fmla="*/ 1552594 h 5029890"/>
                  <a:gd name="connsiteX306" fmla="*/ 2823800 w 5596257"/>
                  <a:gd name="connsiteY306" fmla="*/ 1526931 h 5029890"/>
                  <a:gd name="connsiteX307" fmla="*/ 2810964 w 5596257"/>
                  <a:gd name="connsiteY307" fmla="*/ 1526931 h 5029890"/>
                  <a:gd name="connsiteX308" fmla="*/ 2733951 w 5596257"/>
                  <a:gd name="connsiteY308" fmla="*/ 1514100 h 5029890"/>
                  <a:gd name="connsiteX309" fmla="*/ 2733951 w 5596257"/>
                  <a:gd name="connsiteY309" fmla="*/ 1514100 h 5029890"/>
                  <a:gd name="connsiteX310" fmla="*/ 2656939 w 5596257"/>
                  <a:gd name="connsiteY310" fmla="*/ 1462774 h 5029890"/>
                  <a:gd name="connsiteX311" fmla="*/ 2656939 w 5596257"/>
                  <a:gd name="connsiteY311" fmla="*/ 1437112 h 5029890"/>
                  <a:gd name="connsiteX312" fmla="*/ 2631268 w 5596257"/>
                  <a:gd name="connsiteY312" fmla="*/ 1398618 h 5029890"/>
                  <a:gd name="connsiteX313" fmla="*/ 2605597 w 5596257"/>
                  <a:gd name="connsiteY313" fmla="*/ 1398618 h 5029890"/>
                  <a:gd name="connsiteX314" fmla="*/ 2554255 w 5596257"/>
                  <a:gd name="connsiteY314" fmla="*/ 1372955 h 5029890"/>
                  <a:gd name="connsiteX315" fmla="*/ 2528584 w 5596257"/>
                  <a:gd name="connsiteY315" fmla="*/ 1385786 h 5029890"/>
                  <a:gd name="connsiteX316" fmla="*/ 2464407 w 5596257"/>
                  <a:gd name="connsiteY316" fmla="*/ 1360124 h 5029890"/>
                  <a:gd name="connsiteX317" fmla="*/ 2451571 w 5596257"/>
                  <a:gd name="connsiteY317" fmla="*/ 1347292 h 5029890"/>
                  <a:gd name="connsiteX318" fmla="*/ 2451571 w 5596257"/>
                  <a:gd name="connsiteY318" fmla="*/ 1347292 h 5029890"/>
                  <a:gd name="connsiteX319" fmla="*/ 2425901 w 5596257"/>
                  <a:gd name="connsiteY319" fmla="*/ 1295967 h 5029890"/>
                  <a:gd name="connsiteX320" fmla="*/ 2425901 w 5596257"/>
                  <a:gd name="connsiteY320" fmla="*/ 1283136 h 5029890"/>
                  <a:gd name="connsiteX321" fmla="*/ 2387394 w 5596257"/>
                  <a:gd name="connsiteY321" fmla="*/ 1231810 h 5029890"/>
                  <a:gd name="connsiteX322" fmla="*/ 2323217 w 5596257"/>
                  <a:gd name="connsiteY322" fmla="*/ 1270304 h 5029890"/>
                  <a:gd name="connsiteX323" fmla="*/ 2348888 w 5596257"/>
                  <a:gd name="connsiteY323" fmla="*/ 1321630 h 5029890"/>
                  <a:gd name="connsiteX324" fmla="*/ 2348888 w 5596257"/>
                  <a:gd name="connsiteY324" fmla="*/ 1334461 h 5029890"/>
                  <a:gd name="connsiteX325" fmla="*/ 2323217 w 5596257"/>
                  <a:gd name="connsiteY325" fmla="*/ 1360124 h 5029890"/>
                  <a:gd name="connsiteX326" fmla="*/ 2271875 w 5596257"/>
                  <a:gd name="connsiteY326" fmla="*/ 1360124 h 5029890"/>
                  <a:gd name="connsiteX327" fmla="*/ 2246204 w 5596257"/>
                  <a:gd name="connsiteY327" fmla="*/ 1295967 h 5029890"/>
                  <a:gd name="connsiteX328" fmla="*/ 2233369 w 5596257"/>
                  <a:gd name="connsiteY328" fmla="*/ 1295967 h 5029890"/>
                  <a:gd name="connsiteX329" fmla="*/ 2194862 w 5596257"/>
                  <a:gd name="connsiteY329" fmla="*/ 1270304 h 5029890"/>
                  <a:gd name="connsiteX330" fmla="*/ 2194862 w 5596257"/>
                  <a:gd name="connsiteY330" fmla="*/ 1206147 h 5029890"/>
                  <a:gd name="connsiteX331" fmla="*/ 2169192 w 5596257"/>
                  <a:gd name="connsiteY331" fmla="*/ 1180485 h 5029890"/>
                  <a:gd name="connsiteX332" fmla="*/ 2182027 w 5596257"/>
                  <a:gd name="connsiteY332" fmla="*/ 1129159 h 5029890"/>
                  <a:gd name="connsiteX333" fmla="*/ 2182027 w 5596257"/>
                  <a:gd name="connsiteY333" fmla="*/ 1129159 h 5029890"/>
                  <a:gd name="connsiteX334" fmla="*/ 2117850 w 5596257"/>
                  <a:gd name="connsiteY334" fmla="*/ 1077834 h 5029890"/>
                  <a:gd name="connsiteX335" fmla="*/ 2105014 w 5596257"/>
                  <a:gd name="connsiteY335" fmla="*/ 1077834 h 5029890"/>
                  <a:gd name="connsiteX336" fmla="*/ 2092179 w 5596257"/>
                  <a:gd name="connsiteY336" fmla="*/ 1090665 h 5029890"/>
                  <a:gd name="connsiteX337" fmla="*/ 2066508 w 5596257"/>
                  <a:gd name="connsiteY337" fmla="*/ 1193316 h 5029890"/>
                  <a:gd name="connsiteX338" fmla="*/ 2066508 w 5596257"/>
                  <a:gd name="connsiteY338" fmla="*/ 1206147 h 5029890"/>
                  <a:gd name="connsiteX339" fmla="*/ 2028002 w 5596257"/>
                  <a:gd name="connsiteY339" fmla="*/ 1270304 h 5029890"/>
                  <a:gd name="connsiteX340" fmla="*/ 2028002 w 5596257"/>
                  <a:gd name="connsiteY340" fmla="*/ 1295967 h 5029890"/>
                  <a:gd name="connsiteX341" fmla="*/ 1963824 w 5596257"/>
                  <a:gd name="connsiteY341" fmla="*/ 1347292 h 5029890"/>
                  <a:gd name="connsiteX342" fmla="*/ 1938153 w 5596257"/>
                  <a:gd name="connsiteY342" fmla="*/ 1347292 h 5029890"/>
                  <a:gd name="connsiteX343" fmla="*/ 1899647 w 5596257"/>
                  <a:gd name="connsiteY343" fmla="*/ 1360124 h 5029890"/>
                  <a:gd name="connsiteX344" fmla="*/ 1873976 w 5596257"/>
                  <a:gd name="connsiteY344" fmla="*/ 1360124 h 5029890"/>
                  <a:gd name="connsiteX345" fmla="*/ 1861141 w 5596257"/>
                  <a:gd name="connsiteY345" fmla="*/ 1372955 h 5029890"/>
                  <a:gd name="connsiteX346" fmla="*/ 1809799 w 5596257"/>
                  <a:gd name="connsiteY346" fmla="*/ 1424280 h 5029890"/>
                  <a:gd name="connsiteX347" fmla="*/ 1796963 w 5596257"/>
                  <a:gd name="connsiteY347" fmla="*/ 1449943 h 5029890"/>
                  <a:gd name="connsiteX348" fmla="*/ 1796963 w 5596257"/>
                  <a:gd name="connsiteY348" fmla="*/ 1462774 h 5029890"/>
                  <a:gd name="connsiteX349" fmla="*/ 1719951 w 5596257"/>
                  <a:gd name="connsiteY349" fmla="*/ 1488437 h 5029890"/>
                  <a:gd name="connsiteX350" fmla="*/ 1719951 w 5596257"/>
                  <a:gd name="connsiteY350" fmla="*/ 1488437 h 5029890"/>
                  <a:gd name="connsiteX351" fmla="*/ 1707115 w 5596257"/>
                  <a:gd name="connsiteY351" fmla="*/ 1488437 h 5029890"/>
                  <a:gd name="connsiteX352" fmla="*/ 1655773 w 5596257"/>
                  <a:gd name="connsiteY352" fmla="*/ 1475606 h 5029890"/>
                  <a:gd name="connsiteX353" fmla="*/ 1591596 w 5596257"/>
                  <a:gd name="connsiteY353" fmla="*/ 1424280 h 5029890"/>
                  <a:gd name="connsiteX354" fmla="*/ 1591596 w 5596257"/>
                  <a:gd name="connsiteY354" fmla="*/ 1424280 h 5029890"/>
                  <a:gd name="connsiteX355" fmla="*/ 1591596 w 5596257"/>
                  <a:gd name="connsiteY355" fmla="*/ 1411449 h 5029890"/>
                  <a:gd name="connsiteX356" fmla="*/ 1578761 w 5596257"/>
                  <a:gd name="connsiteY356" fmla="*/ 1334461 h 5029890"/>
                  <a:gd name="connsiteX357" fmla="*/ 1540254 w 5596257"/>
                  <a:gd name="connsiteY357" fmla="*/ 1308798 h 5029890"/>
                  <a:gd name="connsiteX358" fmla="*/ 1527419 w 5596257"/>
                  <a:gd name="connsiteY358" fmla="*/ 1283136 h 5029890"/>
                  <a:gd name="connsiteX359" fmla="*/ 1488913 w 5596257"/>
                  <a:gd name="connsiteY359" fmla="*/ 1270304 h 5029890"/>
                  <a:gd name="connsiteX360" fmla="*/ 1476077 w 5596257"/>
                  <a:gd name="connsiteY360" fmla="*/ 1257473 h 5029890"/>
                  <a:gd name="connsiteX361" fmla="*/ 1514583 w 5596257"/>
                  <a:gd name="connsiteY361" fmla="*/ 1193316 h 5029890"/>
                  <a:gd name="connsiteX362" fmla="*/ 1488913 w 5596257"/>
                  <a:gd name="connsiteY362" fmla="*/ 1154822 h 5029890"/>
                  <a:gd name="connsiteX363" fmla="*/ 1488913 w 5596257"/>
                  <a:gd name="connsiteY363" fmla="*/ 1103497 h 5029890"/>
                  <a:gd name="connsiteX364" fmla="*/ 1476077 w 5596257"/>
                  <a:gd name="connsiteY364" fmla="*/ 1103497 h 5029890"/>
                  <a:gd name="connsiteX365" fmla="*/ 1463242 w 5596257"/>
                  <a:gd name="connsiteY365" fmla="*/ 1090665 h 5029890"/>
                  <a:gd name="connsiteX366" fmla="*/ 1424735 w 5596257"/>
                  <a:gd name="connsiteY366" fmla="*/ 1039340 h 5029890"/>
                  <a:gd name="connsiteX367" fmla="*/ 1386229 w 5596257"/>
                  <a:gd name="connsiteY367" fmla="*/ 1052171 h 5029890"/>
                  <a:gd name="connsiteX368" fmla="*/ 1347723 w 5596257"/>
                  <a:gd name="connsiteY368" fmla="*/ 1013677 h 5029890"/>
                  <a:gd name="connsiteX369" fmla="*/ 1322052 w 5596257"/>
                  <a:gd name="connsiteY369" fmla="*/ 1013677 h 5029890"/>
                  <a:gd name="connsiteX370" fmla="*/ 1309216 w 5596257"/>
                  <a:gd name="connsiteY370" fmla="*/ 1000846 h 5029890"/>
                  <a:gd name="connsiteX371" fmla="*/ 1270710 w 5596257"/>
                  <a:gd name="connsiteY371" fmla="*/ 962352 h 5029890"/>
                  <a:gd name="connsiteX372" fmla="*/ 1219368 w 5596257"/>
                  <a:gd name="connsiteY372" fmla="*/ 962352 h 5029890"/>
                  <a:gd name="connsiteX373" fmla="*/ 1219368 w 5596257"/>
                  <a:gd name="connsiteY373" fmla="*/ 949520 h 5029890"/>
                  <a:gd name="connsiteX374" fmla="*/ 1155191 w 5596257"/>
                  <a:gd name="connsiteY374" fmla="*/ 962352 h 5029890"/>
                  <a:gd name="connsiteX375" fmla="*/ 1103849 w 5596257"/>
                  <a:gd name="connsiteY375" fmla="*/ 923858 h 5029890"/>
                  <a:gd name="connsiteX376" fmla="*/ 1091013 w 5596257"/>
                  <a:gd name="connsiteY376" fmla="*/ 923858 h 5029890"/>
                  <a:gd name="connsiteX377" fmla="*/ 1065343 w 5596257"/>
                  <a:gd name="connsiteY377" fmla="*/ 911026 h 5029890"/>
                  <a:gd name="connsiteX378" fmla="*/ 1001165 w 5596257"/>
                  <a:gd name="connsiteY378" fmla="*/ 898195 h 5029890"/>
                  <a:gd name="connsiteX379" fmla="*/ 962659 w 5596257"/>
                  <a:gd name="connsiteY379" fmla="*/ 911026 h 5029890"/>
                  <a:gd name="connsiteX380" fmla="*/ 936988 w 5596257"/>
                  <a:gd name="connsiteY380" fmla="*/ 898195 h 5029890"/>
                  <a:gd name="connsiteX381" fmla="*/ 872811 w 5596257"/>
                  <a:gd name="connsiteY381" fmla="*/ 911026 h 5029890"/>
                  <a:gd name="connsiteX382" fmla="*/ 847140 w 5596257"/>
                  <a:gd name="connsiteY382" fmla="*/ 898195 h 5029890"/>
                  <a:gd name="connsiteX383" fmla="*/ 782963 w 5596257"/>
                  <a:gd name="connsiteY383" fmla="*/ 911026 h 5029890"/>
                  <a:gd name="connsiteX384" fmla="*/ 770127 w 5596257"/>
                  <a:gd name="connsiteY384" fmla="*/ 962352 h 5029890"/>
                  <a:gd name="connsiteX385" fmla="*/ 731621 w 5596257"/>
                  <a:gd name="connsiteY385" fmla="*/ 988014 h 5029890"/>
                  <a:gd name="connsiteX386" fmla="*/ 654608 w 5596257"/>
                  <a:gd name="connsiteY386" fmla="*/ 962352 h 5029890"/>
                  <a:gd name="connsiteX387" fmla="*/ 641773 w 5596257"/>
                  <a:gd name="connsiteY387" fmla="*/ 949520 h 5029890"/>
                  <a:gd name="connsiteX388" fmla="*/ 603266 w 5596257"/>
                  <a:gd name="connsiteY388" fmla="*/ 923858 h 5029890"/>
                  <a:gd name="connsiteX389" fmla="*/ 564760 w 5596257"/>
                  <a:gd name="connsiteY389" fmla="*/ 936689 h 5029890"/>
                  <a:gd name="connsiteX390" fmla="*/ 513418 w 5596257"/>
                  <a:gd name="connsiteY390" fmla="*/ 911026 h 5029890"/>
                  <a:gd name="connsiteX391" fmla="*/ 462076 w 5596257"/>
                  <a:gd name="connsiteY391" fmla="*/ 949520 h 5029890"/>
                  <a:gd name="connsiteX392" fmla="*/ 462076 w 5596257"/>
                  <a:gd name="connsiteY392" fmla="*/ 949520 h 5029890"/>
                  <a:gd name="connsiteX393" fmla="*/ 500583 w 5596257"/>
                  <a:gd name="connsiteY393" fmla="*/ 1013677 h 5029890"/>
                  <a:gd name="connsiteX394" fmla="*/ 526254 w 5596257"/>
                  <a:gd name="connsiteY394" fmla="*/ 1026508 h 5029890"/>
                  <a:gd name="connsiteX395" fmla="*/ 539089 w 5596257"/>
                  <a:gd name="connsiteY395" fmla="*/ 1090665 h 5029890"/>
                  <a:gd name="connsiteX396" fmla="*/ 513418 w 5596257"/>
                  <a:gd name="connsiteY396" fmla="*/ 1116328 h 5029890"/>
                  <a:gd name="connsiteX397" fmla="*/ 539089 w 5596257"/>
                  <a:gd name="connsiteY397" fmla="*/ 1193316 h 5029890"/>
                  <a:gd name="connsiteX398" fmla="*/ 539089 w 5596257"/>
                  <a:gd name="connsiteY398" fmla="*/ 1206147 h 5029890"/>
                  <a:gd name="connsiteX399" fmla="*/ 551924 w 5596257"/>
                  <a:gd name="connsiteY399" fmla="*/ 1244641 h 5029890"/>
                  <a:gd name="connsiteX400" fmla="*/ 551924 w 5596257"/>
                  <a:gd name="connsiteY400" fmla="*/ 1257473 h 5029890"/>
                  <a:gd name="connsiteX401" fmla="*/ 526254 w 5596257"/>
                  <a:gd name="connsiteY401" fmla="*/ 1283136 h 5029890"/>
                  <a:gd name="connsiteX402" fmla="*/ 513418 w 5596257"/>
                  <a:gd name="connsiteY402" fmla="*/ 1347292 h 5029890"/>
                  <a:gd name="connsiteX403" fmla="*/ 462076 w 5596257"/>
                  <a:gd name="connsiteY403" fmla="*/ 1360124 h 5029890"/>
                  <a:gd name="connsiteX404" fmla="*/ 449241 w 5596257"/>
                  <a:gd name="connsiteY404" fmla="*/ 1398618 h 5029890"/>
                  <a:gd name="connsiteX405" fmla="*/ 462076 w 5596257"/>
                  <a:gd name="connsiteY405" fmla="*/ 1449943 h 5029890"/>
                  <a:gd name="connsiteX406" fmla="*/ 462076 w 5596257"/>
                  <a:gd name="connsiteY406" fmla="*/ 1449943 h 5029890"/>
                  <a:gd name="connsiteX407" fmla="*/ 474912 w 5596257"/>
                  <a:gd name="connsiteY407" fmla="*/ 1526931 h 5029890"/>
                  <a:gd name="connsiteX408" fmla="*/ 474912 w 5596257"/>
                  <a:gd name="connsiteY408" fmla="*/ 1539763 h 5029890"/>
                  <a:gd name="connsiteX409" fmla="*/ 474912 w 5596257"/>
                  <a:gd name="connsiteY409" fmla="*/ 1552594 h 5029890"/>
                  <a:gd name="connsiteX410" fmla="*/ 423570 w 5596257"/>
                  <a:gd name="connsiteY410" fmla="*/ 1629582 h 5029890"/>
                  <a:gd name="connsiteX411" fmla="*/ 423570 w 5596257"/>
                  <a:gd name="connsiteY411" fmla="*/ 1629582 h 5029890"/>
                  <a:gd name="connsiteX412" fmla="*/ 359393 w 5596257"/>
                  <a:gd name="connsiteY412" fmla="*/ 1668076 h 5029890"/>
                  <a:gd name="connsiteX413" fmla="*/ 346557 w 5596257"/>
                  <a:gd name="connsiteY413" fmla="*/ 1693739 h 5029890"/>
                  <a:gd name="connsiteX414" fmla="*/ 308051 w 5596257"/>
                  <a:gd name="connsiteY414" fmla="*/ 1719402 h 5029890"/>
                  <a:gd name="connsiteX415" fmla="*/ 243874 w 5596257"/>
                  <a:gd name="connsiteY415" fmla="*/ 1706570 h 5029890"/>
                  <a:gd name="connsiteX416" fmla="*/ 243874 w 5596257"/>
                  <a:gd name="connsiteY416" fmla="*/ 1693739 h 5029890"/>
                  <a:gd name="connsiteX417" fmla="*/ 154025 w 5596257"/>
                  <a:gd name="connsiteY417" fmla="*/ 1680908 h 5029890"/>
                  <a:gd name="connsiteX418" fmla="*/ 141190 w 5596257"/>
                  <a:gd name="connsiteY418" fmla="*/ 1680908 h 5029890"/>
                  <a:gd name="connsiteX419" fmla="*/ 115519 w 5596257"/>
                  <a:gd name="connsiteY419" fmla="*/ 1757896 h 5029890"/>
                  <a:gd name="connsiteX420" fmla="*/ 128355 w 5596257"/>
                  <a:gd name="connsiteY420" fmla="*/ 1783558 h 5029890"/>
                  <a:gd name="connsiteX421" fmla="*/ 179696 w 5596257"/>
                  <a:gd name="connsiteY421" fmla="*/ 1822052 h 5029890"/>
                  <a:gd name="connsiteX422" fmla="*/ 179696 w 5596257"/>
                  <a:gd name="connsiteY422" fmla="*/ 1834884 h 5029890"/>
                  <a:gd name="connsiteX423" fmla="*/ 218203 w 5596257"/>
                  <a:gd name="connsiteY423" fmla="*/ 1873378 h 5029890"/>
                  <a:gd name="connsiteX424" fmla="*/ 218203 w 5596257"/>
                  <a:gd name="connsiteY424" fmla="*/ 1911872 h 5029890"/>
                  <a:gd name="connsiteX425" fmla="*/ 205367 w 5596257"/>
                  <a:gd name="connsiteY425" fmla="*/ 1950366 h 5029890"/>
                  <a:gd name="connsiteX426" fmla="*/ 192532 w 5596257"/>
                  <a:gd name="connsiteY426" fmla="*/ 1950366 h 5029890"/>
                  <a:gd name="connsiteX427" fmla="*/ 154025 w 5596257"/>
                  <a:gd name="connsiteY427" fmla="*/ 1988860 h 5029890"/>
                  <a:gd name="connsiteX428" fmla="*/ 154025 w 5596257"/>
                  <a:gd name="connsiteY428" fmla="*/ 2027354 h 5029890"/>
                  <a:gd name="connsiteX429" fmla="*/ 115519 w 5596257"/>
                  <a:gd name="connsiteY429" fmla="*/ 2040185 h 5029890"/>
                  <a:gd name="connsiteX430" fmla="*/ 115519 w 5596257"/>
                  <a:gd name="connsiteY430" fmla="*/ 2117174 h 5029890"/>
                  <a:gd name="connsiteX431" fmla="*/ 166861 w 5596257"/>
                  <a:gd name="connsiteY431" fmla="*/ 2130005 h 5029890"/>
                  <a:gd name="connsiteX432" fmla="*/ 179696 w 5596257"/>
                  <a:gd name="connsiteY432" fmla="*/ 2168499 h 5029890"/>
                  <a:gd name="connsiteX433" fmla="*/ 166861 w 5596257"/>
                  <a:gd name="connsiteY433" fmla="*/ 2206993 h 5029890"/>
                  <a:gd name="connsiteX434" fmla="*/ 192532 w 5596257"/>
                  <a:gd name="connsiteY434" fmla="*/ 2258319 h 5029890"/>
                  <a:gd name="connsiteX435" fmla="*/ 179696 w 5596257"/>
                  <a:gd name="connsiteY435" fmla="*/ 2271150 h 5029890"/>
                  <a:gd name="connsiteX436" fmla="*/ 205367 w 5596257"/>
                  <a:gd name="connsiteY436" fmla="*/ 2348138 h 5029890"/>
                  <a:gd name="connsiteX437" fmla="*/ 231038 w 5596257"/>
                  <a:gd name="connsiteY437" fmla="*/ 2348138 h 5029890"/>
                  <a:gd name="connsiteX438" fmla="*/ 231038 w 5596257"/>
                  <a:gd name="connsiteY438" fmla="*/ 2386632 h 5029890"/>
                  <a:gd name="connsiteX439" fmla="*/ 243874 w 5596257"/>
                  <a:gd name="connsiteY439" fmla="*/ 2425126 h 5029890"/>
                  <a:gd name="connsiteX440" fmla="*/ 231038 w 5596257"/>
                  <a:gd name="connsiteY440" fmla="*/ 2476452 h 5029890"/>
                  <a:gd name="connsiteX441" fmla="*/ 205367 w 5596257"/>
                  <a:gd name="connsiteY441" fmla="*/ 2476452 h 5029890"/>
                  <a:gd name="connsiteX442" fmla="*/ 192532 w 5596257"/>
                  <a:gd name="connsiteY442" fmla="*/ 2502114 h 5029890"/>
                  <a:gd name="connsiteX443" fmla="*/ 192532 w 5596257"/>
                  <a:gd name="connsiteY443" fmla="*/ 2540608 h 5029890"/>
                  <a:gd name="connsiteX444" fmla="*/ 192532 w 5596257"/>
                  <a:gd name="connsiteY444" fmla="*/ 2553440 h 5029890"/>
                  <a:gd name="connsiteX445" fmla="*/ 192532 w 5596257"/>
                  <a:gd name="connsiteY445" fmla="*/ 2579102 h 5029890"/>
                  <a:gd name="connsiteX446" fmla="*/ 154025 w 5596257"/>
                  <a:gd name="connsiteY446" fmla="*/ 2668922 h 5029890"/>
                  <a:gd name="connsiteX447" fmla="*/ 154025 w 5596257"/>
                  <a:gd name="connsiteY447" fmla="*/ 2694585 h 5029890"/>
                  <a:gd name="connsiteX448" fmla="*/ 179696 w 5596257"/>
                  <a:gd name="connsiteY448" fmla="*/ 2707416 h 5029890"/>
                  <a:gd name="connsiteX449" fmla="*/ 192532 w 5596257"/>
                  <a:gd name="connsiteY449" fmla="*/ 2720247 h 5029890"/>
                  <a:gd name="connsiteX450" fmla="*/ 256709 w 5596257"/>
                  <a:gd name="connsiteY450" fmla="*/ 2745910 h 5029890"/>
                  <a:gd name="connsiteX451" fmla="*/ 256709 w 5596257"/>
                  <a:gd name="connsiteY451" fmla="*/ 2745910 h 5029890"/>
                  <a:gd name="connsiteX452" fmla="*/ 320886 w 5596257"/>
                  <a:gd name="connsiteY452" fmla="*/ 2784404 h 5029890"/>
                  <a:gd name="connsiteX453" fmla="*/ 333722 w 5596257"/>
                  <a:gd name="connsiteY453" fmla="*/ 2797235 h 5029890"/>
                  <a:gd name="connsiteX454" fmla="*/ 320886 w 5596257"/>
                  <a:gd name="connsiteY454" fmla="*/ 2861392 h 5029890"/>
                  <a:gd name="connsiteX455" fmla="*/ 333722 w 5596257"/>
                  <a:gd name="connsiteY455" fmla="*/ 2861392 h 5029890"/>
                  <a:gd name="connsiteX456" fmla="*/ 333722 w 5596257"/>
                  <a:gd name="connsiteY456" fmla="*/ 2887055 h 5029890"/>
                  <a:gd name="connsiteX457" fmla="*/ 295215 w 5596257"/>
                  <a:gd name="connsiteY457" fmla="*/ 2951212 h 5029890"/>
                  <a:gd name="connsiteX458" fmla="*/ 295215 w 5596257"/>
                  <a:gd name="connsiteY458" fmla="*/ 2976874 h 5029890"/>
                  <a:gd name="connsiteX459" fmla="*/ 256709 w 5596257"/>
                  <a:gd name="connsiteY459" fmla="*/ 3015368 h 5029890"/>
                  <a:gd name="connsiteX460" fmla="*/ 243874 w 5596257"/>
                  <a:gd name="connsiteY460" fmla="*/ 3053863 h 5029890"/>
                  <a:gd name="connsiteX461" fmla="*/ 243874 w 5596257"/>
                  <a:gd name="connsiteY461" fmla="*/ 3066694 h 5029890"/>
                  <a:gd name="connsiteX462" fmla="*/ 243874 w 5596257"/>
                  <a:gd name="connsiteY462" fmla="*/ 3130851 h 5029890"/>
                  <a:gd name="connsiteX463" fmla="*/ 243874 w 5596257"/>
                  <a:gd name="connsiteY463" fmla="*/ 3130851 h 5029890"/>
                  <a:gd name="connsiteX464" fmla="*/ 166861 w 5596257"/>
                  <a:gd name="connsiteY464" fmla="*/ 3169345 h 5029890"/>
                  <a:gd name="connsiteX465" fmla="*/ 141190 w 5596257"/>
                  <a:gd name="connsiteY465" fmla="*/ 3156513 h 5029890"/>
                  <a:gd name="connsiteX466" fmla="*/ 77013 w 5596257"/>
                  <a:gd name="connsiteY466" fmla="*/ 3182176 h 5029890"/>
                  <a:gd name="connsiteX467" fmla="*/ 64177 w 5596257"/>
                  <a:gd name="connsiteY467" fmla="*/ 3220670 h 5029890"/>
                  <a:gd name="connsiteX468" fmla="*/ 38506 w 5596257"/>
                  <a:gd name="connsiteY468" fmla="*/ 3271996 h 5029890"/>
                  <a:gd name="connsiteX469" fmla="*/ 38506 w 5596257"/>
                  <a:gd name="connsiteY469" fmla="*/ 3271996 h 5029890"/>
                  <a:gd name="connsiteX470" fmla="*/ 0 w 5596257"/>
                  <a:gd name="connsiteY470" fmla="*/ 3323321 h 5029890"/>
                  <a:gd name="connsiteX471" fmla="*/ 0 w 5596257"/>
                  <a:gd name="connsiteY471" fmla="*/ 3348984 h 5029890"/>
                  <a:gd name="connsiteX472" fmla="*/ 38506 w 5596257"/>
                  <a:gd name="connsiteY472" fmla="*/ 3387478 h 5029890"/>
                  <a:gd name="connsiteX473" fmla="*/ 51342 w 5596257"/>
                  <a:gd name="connsiteY473" fmla="*/ 3387478 h 5029890"/>
                  <a:gd name="connsiteX474" fmla="*/ 102684 w 5596257"/>
                  <a:gd name="connsiteY474" fmla="*/ 3374646 h 5029890"/>
                  <a:gd name="connsiteX475" fmla="*/ 141190 w 5596257"/>
                  <a:gd name="connsiteY475" fmla="*/ 3336152 h 5029890"/>
                  <a:gd name="connsiteX476" fmla="*/ 166861 w 5596257"/>
                  <a:gd name="connsiteY476" fmla="*/ 3323321 h 5029890"/>
                  <a:gd name="connsiteX477" fmla="*/ 179696 w 5596257"/>
                  <a:gd name="connsiteY477" fmla="*/ 3310490 h 5029890"/>
                  <a:gd name="connsiteX478" fmla="*/ 243874 w 5596257"/>
                  <a:gd name="connsiteY478" fmla="*/ 3310490 h 5029890"/>
                  <a:gd name="connsiteX479" fmla="*/ 269545 w 5596257"/>
                  <a:gd name="connsiteY479" fmla="*/ 3297658 h 5029890"/>
                  <a:gd name="connsiteX480" fmla="*/ 359393 w 5596257"/>
                  <a:gd name="connsiteY480" fmla="*/ 3336152 h 5029890"/>
                  <a:gd name="connsiteX481" fmla="*/ 359393 w 5596257"/>
                  <a:gd name="connsiteY481" fmla="*/ 3348984 h 5029890"/>
                  <a:gd name="connsiteX482" fmla="*/ 359393 w 5596257"/>
                  <a:gd name="connsiteY482" fmla="*/ 3361815 h 5029890"/>
                  <a:gd name="connsiteX483" fmla="*/ 372228 w 5596257"/>
                  <a:gd name="connsiteY483" fmla="*/ 3413140 h 5029890"/>
                  <a:gd name="connsiteX484" fmla="*/ 359393 w 5596257"/>
                  <a:gd name="connsiteY484" fmla="*/ 3425972 h 5029890"/>
                  <a:gd name="connsiteX485" fmla="*/ 372228 w 5596257"/>
                  <a:gd name="connsiteY485" fmla="*/ 3477297 h 5029890"/>
                  <a:gd name="connsiteX486" fmla="*/ 397899 w 5596257"/>
                  <a:gd name="connsiteY486" fmla="*/ 3502960 h 5029890"/>
                  <a:gd name="connsiteX487" fmla="*/ 423570 w 5596257"/>
                  <a:gd name="connsiteY487" fmla="*/ 3502960 h 5029890"/>
                  <a:gd name="connsiteX488" fmla="*/ 474912 w 5596257"/>
                  <a:gd name="connsiteY488" fmla="*/ 3477297 h 5029890"/>
                  <a:gd name="connsiteX489" fmla="*/ 539089 w 5596257"/>
                  <a:gd name="connsiteY489" fmla="*/ 3541454 h 5029890"/>
                  <a:gd name="connsiteX490" fmla="*/ 526254 w 5596257"/>
                  <a:gd name="connsiteY490" fmla="*/ 3592779 h 5029890"/>
                  <a:gd name="connsiteX491" fmla="*/ 474912 w 5596257"/>
                  <a:gd name="connsiteY491" fmla="*/ 3618442 h 5029890"/>
                  <a:gd name="connsiteX492" fmla="*/ 462076 w 5596257"/>
                  <a:gd name="connsiteY492" fmla="*/ 3644105 h 5029890"/>
                  <a:gd name="connsiteX493" fmla="*/ 500583 w 5596257"/>
                  <a:gd name="connsiteY493" fmla="*/ 3708262 h 5029890"/>
                  <a:gd name="connsiteX494" fmla="*/ 539089 w 5596257"/>
                  <a:gd name="connsiteY494" fmla="*/ 3721093 h 5029890"/>
                  <a:gd name="connsiteX495" fmla="*/ 551924 w 5596257"/>
                  <a:gd name="connsiteY495" fmla="*/ 3785250 h 5029890"/>
                  <a:gd name="connsiteX496" fmla="*/ 551924 w 5596257"/>
                  <a:gd name="connsiteY496" fmla="*/ 3810912 h 5029890"/>
                  <a:gd name="connsiteX497" fmla="*/ 564760 w 5596257"/>
                  <a:gd name="connsiteY497" fmla="*/ 3849406 h 5029890"/>
                  <a:gd name="connsiteX498" fmla="*/ 551924 w 5596257"/>
                  <a:gd name="connsiteY498" fmla="*/ 3875069 h 5029890"/>
                  <a:gd name="connsiteX499" fmla="*/ 551924 w 5596257"/>
                  <a:gd name="connsiteY499" fmla="*/ 3926395 h 5029890"/>
                  <a:gd name="connsiteX500" fmla="*/ 564760 w 5596257"/>
                  <a:gd name="connsiteY500" fmla="*/ 3939226 h 5029890"/>
                  <a:gd name="connsiteX501" fmla="*/ 577595 w 5596257"/>
                  <a:gd name="connsiteY501" fmla="*/ 3990551 h 5029890"/>
                  <a:gd name="connsiteX502" fmla="*/ 564760 w 5596257"/>
                  <a:gd name="connsiteY502" fmla="*/ 4016214 h 5029890"/>
                  <a:gd name="connsiteX503" fmla="*/ 577595 w 5596257"/>
                  <a:gd name="connsiteY503" fmla="*/ 4029045 h 5029890"/>
                  <a:gd name="connsiteX504" fmla="*/ 577595 w 5596257"/>
                  <a:gd name="connsiteY504" fmla="*/ 4093202 h 5029890"/>
                  <a:gd name="connsiteX505" fmla="*/ 551924 w 5596257"/>
                  <a:gd name="connsiteY505" fmla="*/ 4118865 h 5029890"/>
                  <a:gd name="connsiteX506" fmla="*/ 551924 w 5596257"/>
                  <a:gd name="connsiteY506" fmla="*/ 4157359 h 5029890"/>
                  <a:gd name="connsiteX507" fmla="*/ 603266 w 5596257"/>
                  <a:gd name="connsiteY507" fmla="*/ 4195853 h 5029890"/>
                  <a:gd name="connsiteX508" fmla="*/ 603266 w 5596257"/>
                  <a:gd name="connsiteY508" fmla="*/ 4195853 h 5029890"/>
                  <a:gd name="connsiteX509" fmla="*/ 667444 w 5596257"/>
                  <a:gd name="connsiteY509" fmla="*/ 4183022 h 5029890"/>
                  <a:gd name="connsiteX510" fmla="*/ 705950 w 5596257"/>
                  <a:gd name="connsiteY510" fmla="*/ 4195853 h 5029890"/>
                  <a:gd name="connsiteX511" fmla="*/ 718785 w 5596257"/>
                  <a:gd name="connsiteY511" fmla="*/ 4272841 h 5029890"/>
                  <a:gd name="connsiteX512" fmla="*/ 744456 w 5596257"/>
                  <a:gd name="connsiteY512" fmla="*/ 4285673 h 5029890"/>
                  <a:gd name="connsiteX513" fmla="*/ 744456 w 5596257"/>
                  <a:gd name="connsiteY513" fmla="*/ 4324167 h 5029890"/>
                  <a:gd name="connsiteX514" fmla="*/ 705950 w 5596257"/>
                  <a:gd name="connsiteY514" fmla="*/ 4375492 h 5029890"/>
                  <a:gd name="connsiteX515" fmla="*/ 693114 w 5596257"/>
                  <a:gd name="connsiteY515" fmla="*/ 4388324 h 5029890"/>
                  <a:gd name="connsiteX516" fmla="*/ 641773 w 5596257"/>
                  <a:gd name="connsiteY516" fmla="*/ 4362661 h 5029890"/>
                  <a:gd name="connsiteX517" fmla="*/ 603266 w 5596257"/>
                  <a:gd name="connsiteY517" fmla="*/ 4375492 h 5029890"/>
                  <a:gd name="connsiteX518" fmla="*/ 590431 w 5596257"/>
                  <a:gd name="connsiteY518" fmla="*/ 4439649 h 5029890"/>
                  <a:gd name="connsiteX519" fmla="*/ 603266 w 5596257"/>
                  <a:gd name="connsiteY519" fmla="*/ 4465312 h 5029890"/>
                  <a:gd name="connsiteX520" fmla="*/ 603266 w 5596257"/>
                  <a:gd name="connsiteY520" fmla="*/ 4503806 h 5029890"/>
                  <a:gd name="connsiteX521" fmla="*/ 603266 w 5596257"/>
                  <a:gd name="connsiteY521" fmla="*/ 4503806 h 5029890"/>
                  <a:gd name="connsiteX522" fmla="*/ 628937 w 5596257"/>
                  <a:gd name="connsiteY522" fmla="*/ 4516637 h 5029890"/>
                  <a:gd name="connsiteX523" fmla="*/ 654608 w 5596257"/>
                  <a:gd name="connsiteY523" fmla="*/ 4555131 h 5029890"/>
                  <a:gd name="connsiteX524" fmla="*/ 654608 w 5596257"/>
                  <a:gd name="connsiteY524" fmla="*/ 4567962 h 5029890"/>
                  <a:gd name="connsiteX525" fmla="*/ 718785 w 5596257"/>
                  <a:gd name="connsiteY525" fmla="*/ 4632119 h 5029890"/>
                  <a:gd name="connsiteX526" fmla="*/ 667444 w 5596257"/>
                  <a:gd name="connsiteY526" fmla="*/ 4644951 h 5029890"/>
                  <a:gd name="connsiteX527" fmla="*/ 654608 w 5596257"/>
                  <a:gd name="connsiteY527" fmla="*/ 4709107 h 5029890"/>
                  <a:gd name="connsiteX528" fmla="*/ 654608 w 5596257"/>
                  <a:gd name="connsiteY528" fmla="*/ 4709107 h 5029890"/>
                  <a:gd name="connsiteX529" fmla="*/ 654608 w 5596257"/>
                  <a:gd name="connsiteY529" fmla="*/ 4721939 h 5029890"/>
                  <a:gd name="connsiteX530" fmla="*/ 654608 w 5596257"/>
                  <a:gd name="connsiteY530" fmla="*/ 4786096 h 5029890"/>
                  <a:gd name="connsiteX531" fmla="*/ 705950 w 5596257"/>
                  <a:gd name="connsiteY531" fmla="*/ 4811758 h 5029890"/>
                  <a:gd name="connsiteX532" fmla="*/ 693114 w 5596257"/>
                  <a:gd name="connsiteY532" fmla="*/ 4824590 h 5029890"/>
                  <a:gd name="connsiteX533" fmla="*/ 731621 w 5596257"/>
                  <a:gd name="connsiteY533" fmla="*/ 4888746 h 5029890"/>
                  <a:gd name="connsiteX534" fmla="*/ 757292 w 5596257"/>
                  <a:gd name="connsiteY534" fmla="*/ 4901578 h 5029890"/>
                  <a:gd name="connsiteX535" fmla="*/ 770127 w 5596257"/>
                  <a:gd name="connsiteY535" fmla="*/ 4940072 h 5029890"/>
                  <a:gd name="connsiteX536" fmla="*/ 821469 w 5596257"/>
                  <a:gd name="connsiteY536" fmla="*/ 4978566 h 5029890"/>
                  <a:gd name="connsiteX537" fmla="*/ 821469 w 5596257"/>
                  <a:gd name="connsiteY537" fmla="*/ 5004229 h 5029890"/>
                  <a:gd name="connsiteX538" fmla="*/ 847140 w 5596257"/>
                  <a:gd name="connsiteY538" fmla="*/ 5017060 h 5029890"/>
                  <a:gd name="connsiteX539" fmla="*/ 898482 w 5596257"/>
                  <a:gd name="connsiteY539" fmla="*/ 5029891 h 5029890"/>
                  <a:gd name="connsiteX540" fmla="*/ 936988 w 5596257"/>
                  <a:gd name="connsiteY540" fmla="*/ 4978566 h 5029890"/>
                  <a:gd name="connsiteX541" fmla="*/ 898482 w 5596257"/>
                  <a:gd name="connsiteY541" fmla="*/ 4940072 h 5029890"/>
                  <a:gd name="connsiteX542" fmla="*/ 924153 w 5596257"/>
                  <a:gd name="connsiteY542" fmla="*/ 4901578 h 5029890"/>
                  <a:gd name="connsiteX543" fmla="*/ 949823 w 5596257"/>
                  <a:gd name="connsiteY543" fmla="*/ 4901578 h 5029890"/>
                  <a:gd name="connsiteX544" fmla="*/ 975494 w 5596257"/>
                  <a:gd name="connsiteY544" fmla="*/ 4914409 h 5029890"/>
                  <a:gd name="connsiteX545" fmla="*/ 1039672 w 5596257"/>
                  <a:gd name="connsiteY545" fmla="*/ 4888746 h 5029890"/>
                  <a:gd name="connsiteX546" fmla="*/ 1039672 w 5596257"/>
                  <a:gd name="connsiteY546" fmla="*/ 4875915 h 5029890"/>
                  <a:gd name="connsiteX547" fmla="*/ 1078178 w 5596257"/>
                  <a:gd name="connsiteY547" fmla="*/ 4863084 h 5029890"/>
                  <a:gd name="connsiteX548" fmla="*/ 1103849 w 5596257"/>
                  <a:gd name="connsiteY548" fmla="*/ 4824590 h 5029890"/>
                  <a:gd name="connsiteX549" fmla="*/ 1129520 w 5596257"/>
                  <a:gd name="connsiteY549" fmla="*/ 4824590 h 5029890"/>
                  <a:gd name="connsiteX550" fmla="*/ 1142355 w 5596257"/>
                  <a:gd name="connsiteY550" fmla="*/ 4786096 h 5029890"/>
                  <a:gd name="connsiteX551" fmla="*/ 1206533 w 5596257"/>
                  <a:gd name="connsiteY551" fmla="*/ 4760433 h 5029890"/>
                  <a:gd name="connsiteX552" fmla="*/ 1219368 w 5596257"/>
                  <a:gd name="connsiteY552" fmla="*/ 4760433 h 5029890"/>
                  <a:gd name="connsiteX553" fmla="*/ 1219368 w 5596257"/>
                  <a:gd name="connsiteY553" fmla="*/ 4747601 h 5029890"/>
                  <a:gd name="connsiteX554" fmla="*/ 1270710 w 5596257"/>
                  <a:gd name="connsiteY554" fmla="*/ 4760433 h 5029890"/>
                  <a:gd name="connsiteX555" fmla="*/ 1283545 w 5596257"/>
                  <a:gd name="connsiteY555" fmla="*/ 4760433 h 5029890"/>
                  <a:gd name="connsiteX556" fmla="*/ 1296381 w 5596257"/>
                  <a:gd name="connsiteY556" fmla="*/ 4747601 h 5029890"/>
                  <a:gd name="connsiteX557" fmla="*/ 1347723 w 5596257"/>
                  <a:gd name="connsiteY557" fmla="*/ 4747601 h 5029890"/>
                  <a:gd name="connsiteX558" fmla="*/ 1386229 w 5596257"/>
                  <a:gd name="connsiteY558" fmla="*/ 4657782 h 5029890"/>
                  <a:gd name="connsiteX559" fmla="*/ 1386229 w 5596257"/>
                  <a:gd name="connsiteY559" fmla="*/ 4644951 h 5029890"/>
                  <a:gd name="connsiteX560" fmla="*/ 1437571 w 5596257"/>
                  <a:gd name="connsiteY560" fmla="*/ 4567962 h 5029890"/>
                  <a:gd name="connsiteX561" fmla="*/ 1437571 w 5596257"/>
                  <a:gd name="connsiteY561" fmla="*/ 4567962 h 5029890"/>
                  <a:gd name="connsiteX562" fmla="*/ 1450406 w 5596257"/>
                  <a:gd name="connsiteY562" fmla="*/ 4580794 h 5029890"/>
                  <a:gd name="connsiteX563" fmla="*/ 1553090 w 5596257"/>
                  <a:gd name="connsiteY563" fmla="*/ 4567962 h 5029890"/>
                  <a:gd name="connsiteX564" fmla="*/ 1553090 w 5596257"/>
                  <a:gd name="connsiteY564" fmla="*/ 4567962 h 5029890"/>
                  <a:gd name="connsiteX565" fmla="*/ 1630102 w 5596257"/>
                  <a:gd name="connsiteY565" fmla="*/ 4580794 h 5029890"/>
                  <a:gd name="connsiteX566" fmla="*/ 1630102 w 5596257"/>
                  <a:gd name="connsiteY566" fmla="*/ 4567962 h 5029890"/>
                  <a:gd name="connsiteX567" fmla="*/ 1681444 w 5596257"/>
                  <a:gd name="connsiteY567" fmla="*/ 4619288 h 5029890"/>
                  <a:gd name="connsiteX568" fmla="*/ 1681444 w 5596257"/>
                  <a:gd name="connsiteY568" fmla="*/ 4670613 h 5029890"/>
                  <a:gd name="connsiteX569" fmla="*/ 1707115 w 5596257"/>
                  <a:gd name="connsiteY569" fmla="*/ 4709107 h 5029890"/>
                  <a:gd name="connsiteX570" fmla="*/ 1771292 w 5596257"/>
                  <a:gd name="connsiteY570" fmla="*/ 4696276 h 5029890"/>
                  <a:gd name="connsiteX571" fmla="*/ 1784128 w 5596257"/>
                  <a:gd name="connsiteY571" fmla="*/ 4696276 h 5029890"/>
                  <a:gd name="connsiteX572" fmla="*/ 1848305 w 5596257"/>
                  <a:gd name="connsiteY572" fmla="*/ 4696276 h 5029890"/>
                  <a:gd name="connsiteX573" fmla="*/ 1873976 w 5596257"/>
                  <a:gd name="connsiteY573" fmla="*/ 4683445 h 5029890"/>
                  <a:gd name="connsiteX574" fmla="*/ 1886812 w 5596257"/>
                  <a:gd name="connsiteY574" fmla="*/ 4683445 h 5029890"/>
                  <a:gd name="connsiteX575" fmla="*/ 1899647 w 5596257"/>
                  <a:gd name="connsiteY575" fmla="*/ 4696276 h 5029890"/>
                  <a:gd name="connsiteX576" fmla="*/ 1989495 w 5596257"/>
                  <a:gd name="connsiteY576" fmla="*/ 4670613 h 5029890"/>
                  <a:gd name="connsiteX577" fmla="*/ 2028002 w 5596257"/>
                  <a:gd name="connsiteY577" fmla="*/ 4683445 h 5029890"/>
                  <a:gd name="connsiteX578" fmla="*/ 2066508 w 5596257"/>
                  <a:gd name="connsiteY578" fmla="*/ 4683445 h 5029890"/>
                  <a:gd name="connsiteX579" fmla="*/ 2079343 w 5596257"/>
                  <a:gd name="connsiteY579" fmla="*/ 4670613 h 5029890"/>
                  <a:gd name="connsiteX580" fmla="*/ 2130685 w 5596257"/>
                  <a:gd name="connsiteY580" fmla="*/ 4657782 h 5029890"/>
                  <a:gd name="connsiteX581" fmla="*/ 2156356 w 5596257"/>
                  <a:gd name="connsiteY581" fmla="*/ 4606457 h 5029890"/>
                  <a:gd name="connsiteX582" fmla="*/ 2207698 w 5596257"/>
                  <a:gd name="connsiteY582" fmla="*/ 4606457 h 5029890"/>
                  <a:gd name="connsiteX583" fmla="*/ 2220533 w 5596257"/>
                  <a:gd name="connsiteY583" fmla="*/ 4580794 h 5029890"/>
                  <a:gd name="connsiteX584" fmla="*/ 2271875 w 5596257"/>
                  <a:gd name="connsiteY584" fmla="*/ 4580794 h 5029890"/>
                  <a:gd name="connsiteX585" fmla="*/ 2297546 w 5596257"/>
                  <a:gd name="connsiteY585" fmla="*/ 4542300 h 5029890"/>
                  <a:gd name="connsiteX586" fmla="*/ 2348888 w 5596257"/>
                  <a:gd name="connsiteY586" fmla="*/ 4593625 h 5029890"/>
                  <a:gd name="connsiteX587" fmla="*/ 2387394 w 5596257"/>
                  <a:gd name="connsiteY587" fmla="*/ 4567962 h 5029890"/>
                  <a:gd name="connsiteX588" fmla="*/ 2387394 w 5596257"/>
                  <a:gd name="connsiteY588" fmla="*/ 4529468 h 5029890"/>
                  <a:gd name="connsiteX589" fmla="*/ 2425901 w 5596257"/>
                  <a:gd name="connsiteY589" fmla="*/ 4490974 h 5029890"/>
                  <a:gd name="connsiteX590" fmla="*/ 2413065 w 5596257"/>
                  <a:gd name="connsiteY590" fmla="*/ 4452480 h 5029890"/>
                  <a:gd name="connsiteX591" fmla="*/ 2451571 w 5596257"/>
                  <a:gd name="connsiteY591" fmla="*/ 4426818 h 5029890"/>
                  <a:gd name="connsiteX592" fmla="*/ 2477242 w 5596257"/>
                  <a:gd name="connsiteY592" fmla="*/ 4439649 h 5029890"/>
                  <a:gd name="connsiteX593" fmla="*/ 2515749 w 5596257"/>
                  <a:gd name="connsiteY593" fmla="*/ 4426818 h 5029890"/>
                  <a:gd name="connsiteX594" fmla="*/ 2541420 w 5596257"/>
                  <a:gd name="connsiteY594" fmla="*/ 4439649 h 5029890"/>
                  <a:gd name="connsiteX595" fmla="*/ 2579926 w 5596257"/>
                  <a:gd name="connsiteY595" fmla="*/ 4426818 h 5029890"/>
                  <a:gd name="connsiteX596" fmla="*/ 2618432 w 5596257"/>
                  <a:gd name="connsiteY596" fmla="*/ 4452480 h 5029890"/>
                  <a:gd name="connsiteX597" fmla="*/ 2669774 w 5596257"/>
                  <a:gd name="connsiteY597" fmla="*/ 4439649 h 5029890"/>
                  <a:gd name="connsiteX598" fmla="*/ 2708281 w 5596257"/>
                  <a:gd name="connsiteY598" fmla="*/ 4465312 h 5029890"/>
                  <a:gd name="connsiteX599" fmla="*/ 2721116 w 5596257"/>
                  <a:gd name="connsiteY599" fmla="*/ 4503806 h 5029890"/>
                  <a:gd name="connsiteX600" fmla="*/ 2759622 w 5596257"/>
                  <a:gd name="connsiteY600" fmla="*/ 4516637 h 5029890"/>
                  <a:gd name="connsiteX601" fmla="*/ 2785293 w 5596257"/>
                  <a:gd name="connsiteY601" fmla="*/ 4555131 h 5029890"/>
                  <a:gd name="connsiteX602" fmla="*/ 2785293 w 5596257"/>
                  <a:gd name="connsiteY602" fmla="*/ 4567962 h 5029890"/>
                  <a:gd name="connsiteX603" fmla="*/ 2798129 w 5596257"/>
                  <a:gd name="connsiteY603" fmla="*/ 4567962 h 5029890"/>
                  <a:gd name="connsiteX604" fmla="*/ 2810964 w 5596257"/>
                  <a:gd name="connsiteY604" fmla="*/ 4593625 h 5029890"/>
                  <a:gd name="connsiteX605" fmla="*/ 2836635 w 5596257"/>
                  <a:gd name="connsiteY605" fmla="*/ 4606457 h 5029890"/>
                  <a:gd name="connsiteX606" fmla="*/ 2849471 w 5596257"/>
                  <a:gd name="connsiteY606" fmla="*/ 4657782 h 5029890"/>
                  <a:gd name="connsiteX607" fmla="*/ 2836635 w 5596257"/>
                  <a:gd name="connsiteY607" fmla="*/ 4709107 h 5029890"/>
                  <a:gd name="connsiteX608" fmla="*/ 2849471 w 5596257"/>
                  <a:gd name="connsiteY608" fmla="*/ 4760433 h 5029890"/>
                  <a:gd name="connsiteX609" fmla="*/ 2900812 w 5596257"/>
                  <a:gd name="connsiteY609" fmla="*/ 4786096 h 5029890"/>
                  <a:gd name="connsiteX610" fmla="*/ 2900812 w 5596257"/>
                  <a:gd name="connsiteY610" fmla="*/ 4786096 h 5029890"/>
                  <a:gd name="connsiteX611" fmla="*/ 2964990 w 5596257"/>
                  <a:gd name="connsiteY611" fmla="*/ 4837421 h 5029890"/>
                  <a:gd name="connsiteX612" fmla="*/ 2964990 w 5596257"/>
                  <a:gd name="connsiteY612" fmla="*/ 4850252 h 5029890"/>
                  <a:gd name="connsiteX613" fmla="*/ 3016331 w 5596257"/>
                  <a:gd name="connsiteY613" fmla="*/ 4888746 h 5029890"/>
                  <a:gd name="connsiteX614" fmla="*/ 3016331 w 5596257"/>
                  <a:gd name="connsiteY614" fmla="*/ 4888746 h 5029890"/>
                  <a:gd name="connsiteX615" fmla="*/ 3080509 w 5596257"/>
                  <a:gd name="connsiteY615" fmla="*/ 4901578 h 5029890"/>
                  <a:gd name="connsiteX616" fmla="*/ 3131850 w 5596257"/>
                  <a:gd name="connsiteY616" fmla="*/ 4927240 h 5029890"/>
                  <a:gd name="connsiteX617" fmla="*/ 3183192 w 5596257"/>
                  <a:gd name="connsiteY617" fmla="*/ 4914409 h 5029890"/>
                  <a:gd name="connsiteX618" fmla="*/ 3221699 w 5596257"/>
                  <a:gd name="connsiteY618" fmla="*/ 4940072 h 5029890"/>
                  <a:gd name="connsiteX619" fmla="*/ 3260205 w 5596257"/>
                  <a:gd name="connsiteY619" fmla="*/ 4927240 h 5029890"/>
                  <a:gd name="connsiteX620" fmla="*/ 3311547 w 5596257"/>
                  <a:gd name="connsiteY620" fmla="*/ 4940072 h 5029890"/>
                  <a:gd name="connsiteX621" fmla="*/ 3324382 w 5596257"/>
                  <a:gd name="connsiteY621" fmla="*/ 4965734 h 5029890"/>
                  <a:gd name="connsiteX622" fmla="*/ 3375724 w 5596257"/>
                  <a:gd name="connsiteY622" fmla="*/ 4978566 h 5029890"/>
                  <a:gd name="connsiteX623" fmla="*/ 3388559 w 5596257"/>
                  <a:gd name="connsiteY623" fmla="*/ 4952903 h 5029890"/>
                  <a:gd name="connsiteX624" fmla="*/ 3401395 w 5596257"/>
                  <a:gd name="connsiteY624" fmla="*/ 4875915 h 5029890"/>
                  <a:gd name="connsiteX625" fmla="*/ 3427066 w 5596257"/>
                  <a:gd name="connsiteY625" fmla="*/ 4875915 h 5029890"/>
                  <a:gd name="connsiteX626" fmla="*/ 3465572 w 5596257"/>
                  <a:gd name="connsiteY626" fmla="*/ 4824590 h 5029890"/>
                  <a:gd name="connsiteX627" fmla="*/ 3452737 w 5596257"/>
                  <a:gd name="connsiteY627" fmla="*/ 4798927 h 5029890"/>
                  <a:gd name="connsiteX628" fmla="*/ 3529749 w 5596257"/>
                  <a:gd name="connsiteY628" fmla="*/ 4773264 h 5029890"/>
                  <a:gd name="connsiteX629" fmla="*/ 3491243 w 5596257"/>
                  <a:gd name="connsiteY629" fmla="*/ 4696276 h 5029890"/>
                  <a:gd name="connsiteX630" fmla="*/ 3516914 w 5596257"/>
                  <a:gd name="connsiteY630" fmla="*/ 4670613 h 5029890"/>
                  <a:gd name="connsiteX631" fmla="*/ 3504079 w 5596257"/>
                  <a:gd name="connsiteY631" fmla="*/ 4619288 h 5029890"/>
                  <a:gd name="connsiteX632" fmla="*/ 3516914 w 5596257"/>
                  <a:gd name="connsiteY632" fmla="*/ 4606457 h 5029890"/>
                  <a:gd name="connsiteX633" fmla="*/ 3516914 w 5596257"/>
                  <a:gd name="connsiteY633" fmla="*/ 4555131 h 5029890"/>
                  <a:gd name="connsiteX634" fmla="*/ 3593927 w 5596257"/>
                  <a:gd name="connsiteY634" fmla="*/ 4529468 h 5029890"/>
                  <a:gd name="connsiteX635" fmla="*/ 3632433 w 5596257"/>
                  <a:gd name="connsiteY635" fmla="*/ 4542300 h 5029890"/>
                  <a:gd name="connsiteX636" fmla="*/ 3658104 w 5596257"/>
                  <a:gd name="connsiteY636" fmla="*/ 4529468 h 5029890"/>
                  <a:gd name="connsiteX637" fmla="*/ 3670939 w 5596257"/>
                  <a:gd name="connsiteY637" fmla="*/ 4529468 h 5029890"/>
                  <a:gd name="connsiteX638" fmla="*/ 3722281 w 5596257"/>
                  <a:gd name="connsiteY638" fmla="*/ 4516637 h 5029890"/>
                  <a:gd name="connsiteX639" fmla="*/ 3760788 w 5596257"/>
                  <a:gd name="connsiteY639" fmla="*/ 4478143 h 5029890"/>
                  <a:gd name="connsiteX640" fmla="*/ 3786459 w 5596257"/>
                  <a:gd name="connsiteY640" fmla="*/ 4465312 h 5029890"/>
                  <a:gd name="connsiteX641" fmla="*/ 3799294 w 5596257"/>
                  <a:gd name="connsiteY641" fmla="*/ 4452480 h 5029890"/>
                  <a:gd name="connsiteX642" fmla="*/ 3850636 w 5596257"/>
                  <a:gd name="connsiteY642" fmla="*/ 4439649 h 5029890"/>
                  <a:gd name="connsiteX643" fmla="*/ 3901978 w 5596257"/>
                  <a:gd name="connsiteY643" fmla="*/ 4465312 h 5029890"/>
                  <a:gd name="connsiteX644" fmla="*/ 3978990 w 5596257"/>
                  <a:gd name="connsiteY644" fmla="*/ 4388324 h 5029890"/>
                  <a:gd name="connsiteX645" fmla="*/ 3978990 w 5596257"/>
                  <a:gd name="connsiteY645" fmla="*/ 4388324 h 5029890"/>
                  <a:gd name="connsiteX646" fmla="*/ 3978990 w 5596257"/>
                  <a:gd name="connsiteY646" fmla="*/ 4362661 h 5029890"/>
                  <a:gd name="connsiteX647" fmla="*/ 3991826 w 5596257"/>
                  <a:gd name="connsiteY647" fmla="*/ 4311335 h 5029890"/>
                  <a:gd name="connsiteX648" fmla="*/ 3991826 w 5596257"/>
                  <a:gd name="connsiteY648" fmla="*/ 4298504 h 5029890"/>
                  <a:gd name="connsiteX649" fmla="*/ 4043168 w 5596257"/>
                  <a:gd name="connsiteY649" fmla="*/ 4221516 h 5029890"/>
                  <a:gd name="connsiteX650" fmla="*/ 4056003 w 5596257"/>
                  <a:gd name="connsiteY650" fmla="*/ 4221516 h 5029890"/>
                  <a:gd name="connsiteX651" fmla="*/ 4094509 w 5596257"/>
                  <a:gd name="connsiteY651" fmla="*/ 4221516 h 5029890"/>
                  <a:gd name="connsiteX652" fmla="*/ 4133016 w 5596257"/>
                  <a:gd name="connsiteY652" fmla="*/ 4208685 h 5029890"/>
                  <a:gd name="connsiteX653" fmla="*/ 4171522 w 5596257"/>
                  <a:gd name="connsiteY653" fmla="*/ 4131696 h 5029890"/>
                  <a:gd name="connsiteX654" fmla="*/ 4197193 w 5596257"/>
                  <a:gd name="connsiteY654" fmla="*/ 4131696 h 5029890"/>
                  <a:gd name="connsiteX655" fmla="*/ 4197193 w 5596257"/>
                  <a:gd name="connsiteY655" fmla="*/ 4118865 h 5029890"/>
                  <a:gd name="connsiteX656" fmla="*/ 4299877 w 5596257"/>
                  <a:gd name="connsiteY656" fmla="*/ 4080371 h 5029890"/>
                  <a:gd name="connsiteX657" fmla="*/ 4312712 w 5596257"/>
                  <a:gd name="connsiteY657" fmla="*/ 4080371 h 5029890"/>
                  <a:gd name="connsiteX658" fmla="*/ 4376889 w 5596257"/>
                  <a:gd name="connsiteY658" fmla="*/ 4067540 h 5029890"/>
                  <a:gd name="connsiteX659" fmla="*/ 4376889 w 5596257"/>
                  <a:gd name="connsiteY659" fmla="*/ 4067540 h 5029890"/>
                  <a:gd name="connsiteX660" fmla="*/ 4415396 w 5596257"/>
                  <a:gd name="connsiteY660" fmla="*/ 4067540 h 5029890"/>
                  <a:gd name="connsiteX661" fmla="*/ 4479573 w 5596257"/>
                  <a:gd name="connsiteY661" fmla="*/ 4093202 h 5029890"/>
                  <a:gd name="connsiteX662" fmla="*/ 4492409 w 5596257"/>
                  <a:gd name="connsiteY662" fmla="*/ 4093202 h 5029890"/>
                  <a:gd name="connsiteX663" fmla="*/ 4543750 w 5596257"/>
                  <a:gd name="connsiteY663" fmla="*/ 4093202 h 5029890"/>
                  <a:gd name="connsiteX664" fmla="*/ 4582257 w 5596257"/>
                  <a:gd name="connsiteY664" fmla="*/ 4080371 h 5029890"/>
                  <a:gd name="connsiteX665" fmla="*/ 4595092 w 5596257"/>
                  <a:gd name="connsiteY665" fmla="*/ 4054708 h 5029890"/>
                  <a:gd name="connsiteX666" fmla="*/ 4672105 w 5596257"/>
                  <a:gd name="connsiteY666" fmla="*/ 4054708 h 5029890"/>
                  <a:gd name="connsiteX667" fmla="*/ 4684940 w 5596257"/>
                  <a:gd name="connsiteY667" fmla="*/ 4003383 h 5029890"/>
                  <a:gd name="connsiteX668" fmla="*/ 4659269 w 5596257"/>
                  <a:gd name="connsiteY668" fmla="*/ 3964889 h 5029890"/>
                  <a:gd name="connsiteX669" fmla="*/ 4672105 w 5596257"/>
                  <a:gd name="connsiteY669" fmla="*/ 3939226 h 5029890"/>
                  <a:gd name="connsiteX670" fmla="*/ 4659269 w 5596257"/>
                  <a:gd name="connsiteY670" fmla="*/ 3887901 h 5029890"/>
                  <a:gd name="connsiteX671" fmla="*/ 4684940 w 5596257"/>
                  <a:gd name="connsiteY671" fmla="*/ 3862238 h 5029890"/>
                  <a:gd name="connsiteX672" fmla="*/ 4659269 w 5596257"/>
                  <a:gd name="connsiteY672" fmla="*/ 3810912 h 5029890"/>
                  <a:gd name="connsiteX673" fmla="*/ 4659269 w 5596257"/>
                  <a:gd name="connsiteY673" fmla="*/ 3785250 h 5029890"/>
                  <a:gd name="connsiteX674" fmla="*/ 4723447 w 5596257"/>
                  <a:gd name="connsiteY674" fmla="*/ 3772418 h 5029890"/>
                  <a:gd name="connsiteX675" fmla="*/ 4723447 w 5596257"/>
                  <a:gd name="connsiteY675" fmla="*/ 3759587 h 5029890"/>
                  <a:gd name="connsiteX676" fmla="*/ 4774788 w 5596257"/>
                  <a:gd name="connsiteY676" fmla="*/ 3733924 h 5029890"/>
                  <a:gd name="connsiteX677" fmla="*/ 4774788 w 5596257"/>
                  <a:gd name="connsiteY677" fmla="*/ 3721093 h 5029890"/>
                  <a:gd name="connsiteX678" fmla="*/ 4749118 w 5596257"/>
                  <a:gd name="connsiteY678" fmla="*/ 3682599 h 5029890"/>
                  <a:gd name="connsiteX679" fmla="*/ 4749118 w 5596257"/>
                  <a:gd name="connsiteY679" fmla="*/ 3656936 h 5029890"/>
                  <a:gd name="connsiteX680" fmla="*/ 4723447 w 5596257"/>
                  <a:gd name="connsiteY680" fmla="*/ 3592779 h 5029890"/>
                  <a:gd name="connsiteX681" fmla="*/ 4723447 w 5596257"/>
                  <a:gd name="connsiteY681" fmla="*/ 3592779 h 5029890"/>
                  <a:gd name="connsiteX682" fmla="*/ 4697776 w 5596257"/>
                  <a:gd name="connsiteY682" fmla="*/ 3515791 h 5029890"/>
                  <a:gd name="connsiteX683" fmla="*/ 4697776 w 5596257"/>
                  <a:gd name="connsiteY683" fmla="*/ 3515791 h 5029890"/>
                  <a:gd name="connsiteX684" fmla="*/ 4672105 w 5596257"/>
                  <a:gd name="connsiteY684" fmla="*/ 3451635 h 5029890"/>
                  <a:gd name="connsiteX685" fmla="*/ 4710611 w 5596257"/>
                  <a:gd name="connsiteY685" fmla="*/ 3400309 h 5029890"/>
                  <a:gd name="connsiteX686" fmla="*/ 4749118 w 5596257"/>
                  <a:gd name="connsiteY686" fmla="*/ 3400309 h 5029890"/>
                  <a:gd name="connsiteX687" fmla="*/ 4787624 w 5596257"/>
                  <a:gd name="connsiteY687" fmla="*/ 3336152 h 5029890"/>
                  <a:gd name="connsiteX688" fmla="*/ 4800459 w 5596257"/>
                  <a:gd name="connsiteY688" fmla="*/ 3323321 h 5029890"/>
                  <a:gd name="connsiteX689" fmla="*/ 4813295 w 5596257"/>
                  <a:gd name="connsiteY689" fmla="*/ 3323321 h 5029890"/>
                  <a:gd name="connsiteX690" fmla="*/ 4838966 w 5596257"/>
                  <a:gd name="connsiteY690" fmla="*/ 3284827 h 5029890"/>
                  <a:gd name="connsiteX691" fmla="*/ 4903143 w 5596257"/>
                  <a:gd name="connsiteY691" fmla="*/ 3271996 h 5029890"/>
                  <a:gd name="connsiteX692" fmla="*/ 4928814 w 5596257"/>
                  <a:gd name="connsiteY692" fmla="*/ 3336152 h 5029890"/>
                  <a:gd name="connsiteX693" fmla="*/ 4992991 w 5596257"/>
                  <a:gd name="connsiteY693" fmla="*/ 3310490 h 5029890"/>
                  <a:gd name="connsiteX694" fmla="*/ 5005827 w 5596257"/>
                  <a:gd name="connsiteY694" fmla="*/ 3310490 h 5029890"/>
                  <a:gd name="connsiteX695" fmla="*/ 5070004 w 5596257"/>
                  <a:gd name="connsiteY695" fmla="*/ 3297658 h 5029890"/>
                  <a:gd name="connsiteX696" fmla="*/ 5082839 w 5596257"/>
                  <a:gd name="connsiteY696" fmla="*/ 3284827 h 5029890"/>
                  <a:gd name="connsiteX697" fmla="*/ 5082839 w 5596257"/>
                  <a:gd name="connsiteY697" fmla="*/ 3271996 h 5029890"/>
                  <a:gd name="connsiteX698" fmla="*/ 5121346 w 5596257"/>
                  <a:gd name="connsiteY698" fmla="*/ 3207839 h 5029890"/>
                  <a:gd name="connsiteX699" fmla="*/ 5121346 w 5596257"/>
                  <a:gd name="connsiteY699" fmla="*/ 3207839 h 5029890"/>
                  <a:gd name="connsiteX700" fmla="*/ 5147017 w 5596257"/>
                  <a:gd name="connsiteY700" fmla="*/ 3156513 h 5029890"/>
                  <a:gd name="connsiteX701" fmla="*/ 5211194 w 5596257"/>
                  <a:gd name="connsiteY701" fmla="*/ 3156513 h 5029890"/>
                  <a:gd name="connsiteX702" fmla="*/ 5211194 w 5596257"/>
                  <a:gd name="connsiteY702" fmla="*/ 3079525 h 5029890"/>
                  <a:gd name="connsiteX703" fmla="*/ 5224029 w 5596257"/>
                  <a:gd name="connsiteY703" fmla="*/ 3066694 h 5029890"/>
                  <a:gd name="connsiteX704" fmla="*/ 5249700 w 5596257"/>
                  <a:gd name="connsiteY704" fmla="*/ 3015368 h 5029890"/>
                  <a:gd name="connsiteX705" fmla="*/ 5249700 w 5596257"/>
                  <a:gd name="connsiteY705" fmla="*/ 3002537 h 5029890"/>
                  <a:gd name="connsiteX706" fmla="*/ 5275371 w 5596257"/>
                  <a:gd name="connsiteY706" fmla="*/ 2976874 h 5029890"/>
                  <a:gd name="connsiteX707" fmla="*/ 5262536 w 5596257"/>
                  <a:gd name="connsiteY707" fmla="*/ 2912718 h 5029890"/>
                  <a:gd name="connsiteX708" fmla="*/ 5211194 w 5596257"/>
                  <a:gd name="connsiteY708" fmla="*/ 2887055 h 5029890"/>
                  <a:gd name="connsiteX709" fmla="*/ 5211194 w 5596257"/>
                  <a:gd name="connsiteY709" fmla="*/ 2848561 h 5029890"/>
                  <a:gd name="connsiteX710" fmla="*/ 5172687 w 5596257"/>
                  <a:gd name="connsiteY710" fmla="*/ 2797235 h 5029890"/>
                  <a:gd name="connsiteX711" fmla="*/ 5159852 w 5596257"/>
                  <a:gd name="connsiteY711" fmla="*/ 2797235 h 5029890"/>
                  <a:gd name="connsiteX712" fmla="*/ 5134181 w 5596257"/>
                  <a:gd name="connsiteY712" fmla="*/ 2797235 h 5029890"/>
                  <a:gd name="connsiteX713" fmla="*/ 5095675 w 5596257"/>
                  <a:gd name="connsiteY713" fmla="*/ 2733079 h 5029890"/>
                  <a:gd name="connsiteX714" fmla="*/ 5044333 w 5596257"/>
                  <a:gd name="connsiteY714" fmla="*/ 2745910 h 5029890"/>
                  <a:gd name="connsiteX715" fmla="*/ 5018662 w 5596257"/>
                  <a:gd name="connsiteY715" fmla="*/ 2720247 h 5029890"/>
                  <a:gd name="connsiteX716" fmla="*/ 5031498 w 5596257"/>
                  <a:gd name="connsiteY716" fmla="*/ 2668922 h 5029890"/>
                  <a:gd name="connsiteX717" fmla="*/ 4967320 w 5596257"/>
                  <a:gd name="connsiteY717" fmla="*/ 2604765 h 5029890"/>
                  <a:gd name="connsiteX718" fmla="*/ 4967320 w 5596257"/>
                  <a:gd name="connsiteY718" fmla="*/ 2604765 h 5029890"/>
                  <a:gd name="connsiteX719" fmla="*/ 4941649 w 5596257"/>
                  <a:gd name="connsiteY719" fmla="*/ 2591934 h 5029890"/>
                  <a:gd name="connsiteX720" fmla="*/ 4915978 w 5596257"/>
                  <a:gd name="connsiteY720" fmla="*/ 2604765 h 5029890"/>
                  <a:gd name="connsiteX721" fmla="*/ 4864637 w 5596257"/>
                  <a:gd name="connsiteY721" fmla="*/ 2579102 h 5029890"/>
                  <a:gd name="connsiteX722" fmla="*/ 4838966 w 5596257"/>
                  <a:gd name="connsiteY722" fmla="*/ 2553440 h 5029890"/>
                  <a:gd name="connsiteX723" fmla="*/ 4800459 w 5596257"/>
                  <a:gd name="connsiteY723" fmla="*/ 2540608 h 5029890"/>
                  <a:gd name="connsiteX724" fmla="*/ 4736282 w 5596257"/>
                  <a:gd name="connsiteY724" fmla="*/ 2604765 h 5029890"/>
                  <a:gd name="connsiteX725" fmla="*/ 4736282 w 5596257"/>
                  <a:gd name="connsiteY725" fmla="*/ 2604765 h 5029890"/>
                  <a:gd name="connsiteX726" fmla="*/ 4684940 w 5596257"/>
                  <a:gd name="connsiteY726" fmla="*/ 2579102 h 5029890"/>
                  <a:gd name="connsiteX727" fmla="*/ 4672105 w 5596257"/>
                  <a:gd name="connsiteY727" fmla="*/ 2527777 h 5029890"/>
                  <a:gd name="connsiteX728" fmla="*/ 4607928 w 5596257"/>
                  <a:gd name="connsiteY728" fmla="*/ 2502114 h 5029890"/>
                  <a:gd name="connsiteX729" fmla="*/ 4582257 w 5596257"/>
                  <a:gd name="connsiteY729" fmla="*/ 2514946 h 5029890"/>
                  <a:gd name="connsiteX730" fmla="*/ 4543750 w 5596257"/>
                  <a:gd name="connsiteY730" fmla="*/ 2489283 h 5029890"/>
                  <a:gd name="connsiteX731" fmla="*/ 4530915 w 5596257"/>
                  <a:gd name="connsiteY731" fmla="*/ 2425126 h 5029890"/>
                  <a:gd name="connsiteX732" fmla="*/ 4518079 w 5596257"/>
                  <a:gd name="connsiteY732" fmla="*/ 2412295 h 5029890"/>
                  <a:gd name="connsiteX733" fmla="*/ 4505244 w 5596257"/>
                  <a:gd name="connsiteY733" fmla="*/ 2373801 h 5029890"/>
                  <a:gd name="connsiteX734" fmla="*/ 4518079 w 5596257"/>
                  <a:gd name="connsiteY734" fmla="*/ 2348138 h 5029890"/>
                  <a:gd name="connsiteX735" fmla="*/ 4492409 w 5596257"/>
                  <a:gd name="connsiteY735" fmla="*/ 2322475 h 5029890"/>
                  <a:gd name="connsiteX736" fmla="*/ 4492409 w 5596257"/>
                  <a:gd name="connsiteY736" fmla="*/ 2283981 h 5029890"/>
                  <a:gd name="connsiteX737" fmla="*/ 4428231 w 5596257"/>
                  <a:gd name="connsiteY737" fmla="*/ 2232656 h 5029890"/>
                  <a:gd name="connsiteX738" fmla="*/ 4428231 w 5596257"/>
                  <a:gd name="connsiteY738" fmla="*/ 2206993 h 5029890"/>
                  <a:gd name="connsiteX739" fmla="*/ 4389725 w 5596257"/>
                  <a:gd name="connsiteY739" fmla="*/ 2142836 h 5029890"/>
                  <a:gd name="connsiteX740" fmla="*/ 4351219 w 5596257"/>
                  <a:gd name="connsiteY740" fmla="*/ 2142836 h 5029890"/>
                  <a:gd name="connsiteX741" fmla="*/ 4312712 w 5596257"/>
                  <a:gd name="connsiteY741" fmla="*/ 2117174 h 5029890"/>
                  <a:gd name="connsiteX742" fmla="*/ 4274206 w 5596257"/>
                  <a:gd name="connsiteY742" fmla="*/ 2117174 h 5029890"/>
                  <a:gd name="connsiteX743" fmla="*/ 4235699 w 5596257"/>
                  <a:gd name="connsiteY743" fmla="*/ 2091511 h 5029890"/>
                  <a:gd name="connsiteX744" fmla="*/ 4197193 w 5596257"/>
                  <a:gd name="connsiteY744" fmla="*/ 2014523 h 5029890"/>
                  <a:gd name="connsiteX745" fmla="*/ 4197193 w 5596257"/>
                  <a:gd name="connsiteY745" fmla="*/ 2001691 h 5029890"/>
                  <a:gd name="connsiteX746" fmla="*/ 4197193 w 5596257"/>
                  <a:gd name="connsiteY746" fmla="*/ 1988860 h 5029890"/>
                  <a:gd name="connsiteX747" fmla="*/ 4210029 w 5596257"/>
                  <a:gd name="connsiteY747" fmla="*/ 1899041 h 5029890"/>
                  <a:gd name="connsiteX748" fmla="*/ 4197193 w 5596257"/>
                  <a:gd name="connsiteY748" fmla="*/ 1899041 h 5029890"/>
                  <a:gd name="connsiteX749" fmla="*/ 4197193 w 5596257"/>
                  <a:gd name="connsiteY749" fmla="*/ 1860546 h 5029890"/>
                  <a:gd name="connsiteX750" fmla="*/ 4184358 w 5596257"/>
                  <a:gd name="connsiteY750" fmla="*/ 1834884 h 5029890"/>
                  <a:gd name="connsiteX751" fmla="*/ 4184358 w 5596257"/>
                  <a:gd name="connsiteY751" fmla="*/ 1770727 h 5029890"/>
                  <a:gd name="connsiteX752" fmla="*/ 4158687 w 5596257"/>
                  <a:gd name="connsiteY752" fmla="*/ 1745064 h 5029890"/>
                  <a:gd name="connsiteX753" fmla="*/ 4158687 w 5596257"/>
                  <a:gd name="connsiteY753" fmla="*/ 1706570 h 5029890"/>
                  <a:gd name="connsiteX754" fmla="*/ 4120180 w 5596257"/>
                  <a:gd name="connsiteY754" fmla="*/ 1655245 h 5029890"/>
                  <a:gd name="connsiteX755" fmla="*/ 4133016 w 5596257"/>
                  <a:gd name="connsiteY755" fmla="*/ 1642413 h 5029890"/>
                  <a:gd name="connsiteX756" fmla="*/ 4081674 w 5596257"/>
                  <a:gd name="connsiteY756" fmla="*/ 1565425 h 5029890"/>
                  <a:gd name="connsiteX757" fmla="*/ 4043168 w 5596257"/>
                  <a:gd name="connsiteY757" fmla="*/ 1565425 h 5029890"/>
                  <a:gd name="connsiteX758" fmla="*/ 4030332 w 5596257"/>
                  <a:gd name="connsiteY758" fmla="*/ 1526931 h 5029890"/>
                  <a:gd name="connsiteX759" fmla="*/ 4017497 w 5596257"/>
                  <a:gd name="connsiteY759" fmla="*/ 1514100 h 5029890"/>
                  <a:gd name="connsiteX760" fmla="*/ 3991826 w 5596257"/>
                  <a:gd name="connsiteY760" fmla="*/ 1488437 h 5029890"/>
                  <a:gd name="connsiteX761" fmla="*/ 3991826 w 5596257"/>
                  <a:gd name="connsiteY761" fmla="*/ 1462774 h 5029890"/>
                  <a:gd name="connsiteX762" fmla="*/ 3953319 w 5596257"/>
                  <a:gd name="connsiteY762" fmla="*/ 1424280 h 5029890"/>
                  <a:gd name="connsiteX763" fmla="*/ 3927648 w 5596257"/>
                  <a:gd name="connsiteY763" fmla="*/ 1411449 h 5029890"/>
                  <a:gd name="connsiteX764" fmla="*/ 3927648 w 5596257"/>
                  <a:gd name="connsiteY764" fmla="*/ 1372955 h 5029890"/>
                  <a:gd name="connsiteX765" fmla="*/ 3889142 w 5596257"/>
                  <a:gd name="connsiteY765" fmla="*/ 1347292 h 5029890"/>
                  <a:gd name="connsiteX766" fmla="*/ 3889142 w 5596257"/>
                  <a:gd name="connsiteY766" fmla="*/ 1295967 h 5029890"/>
                  <a:gd name="connsiteX767" fmla="*/ 3889142 w 5596257"/>
                  <a:gd name="connsiteY767" fmla="*/ 1283136 h 5029890"/>
                  <a:gd name="connsiteX768" fmla="*/ 3850636 w 5596257"/>
                  <a:gd name="connsiteY768" fmla="*/ 1231810 h 5029890"/>
                  <a:gd name="connsiteX769" fmla="*/ 3850636 w 5596257"/>
                  <a:gd name="connsiteY769" fmla="*/ 1206147 h 5029890"/>
                  <a:gd name="connsiteX770" fmla="*/ 3824965 w 5596257"/>
                  <a:gd name="connsiteY770" fmla="*/ 1167653 h 5029890"/>
                  <a:gd name="connsiteX771" fmla="*/ 3824965 w 5596257"/>
                  <a:gd name="connsiteY771" fmla="*/ 1154822 h 5029890"/>
                  <a:gd name="connsiteX772" fmla="*/ 3876307 w 5596257"/>
                  <a:gd name="connsiteY772" fmla="*/ 1103497 h 5029890"/>
                  <a:gd name="connsiteX773" fmla="*/ 3889142 w 5596257"/>
                  <a:gd name="connsiteY773" fmla="*/ 1103497 h 5029890"/>
                  <a:gd name="connsiteX774" fmla="*/ 3927648 w 5596257"/>
                  <a:gd name="connsiteY774" fmla="*/ 1129159 h 5029890"/>
                  <a:gd name="connsiteX775" fmla="*/ 3991826 w 5596257"/>
                  <a:gd name="connsiteY775" fmla="*/ 1090665 h 5029890"/>
                  <a:gd name="connsiteX776" fmla="*/ 4004661 w 5596257"/>
                  <a:gd name="connsiteY776" fmla="*/ 1077834 h 5029890"/>
                  <a:gd name="connsiteX777" fmla="*/ 4030332 w 5596257"/>
                  <a:gd name="connsiteY777" fmla="*/ 1052171 h 5029890"/>
                  <a:gd name="connsiteX778" fmla="*/ 4094509 w 5596257"/>
                  <a:gd name="connsiteY778" fmla="*/ 1039340 h 5029890"/>
                  <a:gd name="connsiteX779" fmla="*/ 4107345 w 5596257"/>
                  <a:gd name="connsiteY779" fmla="*/ 1026508 h 5029890"/>
                  <a:gd name="connsiteX780" fmla="*/ 4107345 w 5596257"/>
                  <a:gd name="connsiteY780" fmla="*/ 1026508 h 5029890"/>
                  <a:gd name="connsiteX781" fmla="*/ 4133016 w 5596257"/>
                  <a:gd name="connsiteY781" fmla="*/ 988014 h 5029890"/>
                  <a:gd name="connsiteX782" fmla="*/ 4197193 w 5596257"/>
                  <a:gd name="connsiteY782" fmla="*/ 988014 h 5029890"/>
                  <a:gd name="connsiteX783" fmla="*/ 4222864 w 5596257"/>
                  <a:gd name="connsiteY783" fmla="*/ 911026 h 5029890"/>
                  <a:gd name="connsiteX784" fmla="*/ 4171522 w 5596257"/>
                  <a:gd name="connsiteY784" fmla="*/ 885363 h 5029890"/>
                  <a:gd name="connsiteX785" fmla="*/ 4133016 w 5596257"/>
                  <a:gd name="connsiteY785" fmla="*/ 898195 h 5029890"/>
                  <a:gd name="connsiteX786" fmla="*/ 4081674 w 5596257"/>
                  <a:gd name="connsiteY786" fmla="*/ 872532 h 5029890"/>
                  <a:gd name="connsiteX787" fmla="*/ 4081674 w 5596257"/>
                  <a:gd name="connsiteY787" fmla="*/ 846869 h 5029890"/>
                  <a:gd name="connsiteX788" fmla="*/ 4043168 w 5596257"/>
                  <a:gd name="connsiteY788" fmla="*/ 821207 h 5029890"/>
                  <a:gd name="connsiteX789" fmla="*/ 4030332 w 5596257"/>
                  <a:gd name="connsiteY789" fmla="*/ 782713 h 5029890"/>
                  <a:gd name="connsiteX790" fmla="*/ 3966155 w 5596257"/>
                  <a:gd name="connsiteY790" fmla="*/ 769881 h 5029890"/>
                  <a:gd name="connsiteX791" fmla="*/ 3966155 w 5596257"/>
                  <a:gd name="connsiteY791" fmla="*/ 731387 h 5029890"/>
                  <a:gd name="connsiteX792" fmla="*/ 3901978 w 5596257"/>
                  <a:gd name="connsiteY792" fmla="*/ 692893 h 5029890"/>
                  <a:gd name="connsiteX793" fmla="*/ 3889142 w 5596257"/>
                  <a:gd name="connsiteY793" fmla="*/ 680062 h 5029890"/>
                  <a:gd name="connsiteX794" fmla="*/ 3889142 w 5596257"/>
                  <a:gd name="connsiteY794" fmla="*/ 667230 h 5029890"/>
                  <a:gd name="connsiteX795" fmla="*/ 3799294 w 5596257"/>
                  <a:gd name="connsiteY795" fmla="*/ 680062 h 5029890"/>
                  <a:gd name="connsiteX796" fmla="*/ 3786459 w 5596257"/>
                  <a:gd name="connsiteY796" fmla="*/ 692893 h 5029890"/>
                  <a:gd name="connsiteX797" fmla="*/ 3735117 w 5596257"/>
                  <a:gd name="connsiteY797" fmla="*/ 680062 h 5029890"/>
                  <a:gd name="connsiteX798" fmla="*/ 3709446 w 5596257"/>
                  <a:gd name="connsiteY798" fmla="*/ 705725 h 5029890"/>
                  <a:gd name="connsiteX799" fmla="*/ 3658104 w 5596257"/>
                  <a:gd name="connsiteY799" fmla="*/ 667230 h 5029890"/>
                  <a:gd name="connsiteX800" fmla="*/ 2913648 w 5596257"/>
                  <a:gd name="connsiteY800" fmla="*/ 1244641 h 5029890"/>
                  <a:gd name="connsiteX801" fmla="*/ 2887977 w 5596257"/>
                  <a:gd name="connsiteY801" fmla="*/ 1257473 h 5029890"/>
                  <a:gd name="connsiteX802" fmla="*/ 2875141 w 5596257"/>
                  <a:gd name="connsiteY802" fmla="*/ 1308798 h 5029890"/>
                  <a:gd name="connsiteX803" fmla="*/ 2862306 w 5596257"/>
                  <a:gd name="connsiteY803" fmla="*/ 1334461 h 5029890"/>
                  <a:gd name="connsiteX804" fmla="*/ 2849471 w 5596257"/>
                  <a:gd name="connsiteY804" fmla="*/ 1347292 h 5029890"/>
                  <a:gd name="connsiteX805" fmla="*/ 2862306 w 5596257"/>
                  <a:gd name="connsiteY805" fmla="*/ 1372955 h 5029890"/>
                  <a:gd name="connsiteX806" fmla="*/ 2849471 w 5596257"/>
                  <a:gd name="connsiteY806" fmla="*/ 1437112 h 5029890"/>
                  <a:gd name="connsiteX807" fmla="*/ 2823800 w 5596257"/>
                  <a:gd name="connsiteY807" fmla="*/ 1449943 h 5029890"/>
                  <a:gd name="connsiteX808" fmla="*/ 2759622 w 5596257"/>
                  <a:gd name="connsiteY808" fmla="*/ 1411449 h 5029890"/>
                  <a:gd name="connsiteX809" fmla="*/ 2759622 w 5596257"/>
                  <a:gd name="connsiteY809" fmla="*/ 1385786 h 5029890"/>
                  <a:gd name="connsiteX810" fmla="*/ 2746787 w 5596257"/>
                  <a:gd name="connsiteY810" fmla="*/ 1372955 h 5029890"/>
                  <a:gd name="connsiteX811" fmla="*/ 2746787 w 5596257"/>
                  <a:gd name="connsiteY811" fmla="*/ 1360124 h 5029890"/>
                  <a:gd name="connsiteX812" fmla="*/ 2772458 w 5596257"/>
                  <a:gd name="connsiteY812" fmla="*/ 1295967 h 5029890"/>
                  <a:gd name="connsiteX813" fmla="*/ 2798129 w 5596257"/>
                  <a:gd name="connsiteY813" fmla="*/ 1283136 h 5029890"/>
                  <a:gd name="connsiteX814" fmla="*/ 2823800 w 5596257"/>
                  <a:gd name="connsiteY814" fmla="*/ 1218979 h 5029890"/>
                  <a:gd name="connsiteX815" fmla="*/ 2810964 w 5596257"/>
                  <a:gd name="connsiteY815" fmla="*/ 1193316 h 5029890"/>
                  <a:gd name="connsiteX816" fmla="*/ 2823800 w 5596257"/>
                  <a:gd name="connsiteY816" fmla="*/ 1180485 h 5029890"/>
                  <a:gd name="connsiteX817" fmla="*/ 2875141 w 5596257"/>
                  <a:gd name="connsiteY817" fmla="*/ 1167653 h 5029890"/>
                  <a:gd name="connsiteX818" fmla="*/ 2913648 w 5596257"/>
                  <a:gd name="connsiteY818" fmla="*/ 1218979 h 5029890"/>
                  <a:gd name="connsiteX819" fmla="*/ 2913648 w 5596257"/>
                  <a:gd name="connsiteY819" fmla="*/ 1244641 h 50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5596257" h="5029890">
                    <a:moveTo>
                      <a:pt x="4787624" y="115482"/>
                    </a:moveTo>
                    <a:lnTo>
                      <a:pt x="4774788" y="51325"/>
                    </a:lnTo>
                    <a:lnTo>
                      <a:pt x="4787624" y="25663"/>
                    </a:lnTo>
                    <a:lnTo>
                      <a:pt x="4800459" y="12831"/>
                    </a:lnTo>
                    <a:lnTo>
                      <a:pt x="4851801" y="12831"/>
                    </a:lnTo>
                    <a:lnTo>
                      <a:pt x="4877472" y="0"/>
                    </a:lnTo>
                    <a:lnTo>
                      <a:pt x="4941649" y="12831"/>
                    </a:lnTo>
                    <a:lnTo>
                      <a:pt x="4941649" y="12831"/>
                    </a:lnTo>
                    <a:lnTo>
                      <a:pt x="4954485" y="51325"/>
                    </a:lnTo>
                    <a:lnTo>
                      <a:pt x="4992991" y="89819"/>
                    </a:lnTo>
                    <a:lnTo>
                      <a:pt x="5005827" y="115482"/>
                    </a:lnTo>
                    <a:lnTo>
                      <a:pt x="5031498" y="141145"/>
                    </a:lnTo>
                    <a:lnTo>
                      <a:pt x="5005827" y="218133"/>
                    </a:lnTo>
                    <a:lnTo>
                      <a:pt x="5082839" y="218133"/>
                    </a:lnTo>
                    <a:lnTo>
                      <a:pt x="5082839" y="243796"/>
                    </a:lnTo>
                    <a:lnTo>
                      <a:pt x="5159852" y="256627"/>
                    </a:lnTo>
                    <a:lnTo>
                      <a:pt x="5172687" y="269458"/>
                    </a:lnTo>
                    <a:lnTo>
                      <a:pt x="5172687" y="269458"/>
                    </a:lnTo>
                    <a:lnTo>
                      <a:pt x="5236865" y="243796"/>
                    </a:lnTo>
                    <a:lnTo>
                      <a:pt x="5262536" y="192470"/>
                    </a:lnTo>
                    <a:lnTo>
                      <a:pt x="5313877" y="192470"/>
                    </a:lnTo>
                    <a:lnTo>
                      <a:pt x="5339548" y="243796"/>
                    </a:lnTo>
                    <a:lnTo>
                      <a:pt x="5326713" y="282290"/>
                    </a:lnTo>
                    <a:lnTo>
                      <a:pt x="5365219" y="346447"/>
                    </a:lnTo>
                    <a:lnTo>
                      <a:pt x="5352384" y="372109"/>
                    </a:lnTo>
                    <a:lnTo>
                      <a:pt x="5352384" y="372109"/>
                    </a:lnTo>
                    <a:lnTo>
                      <a:pt x="5339548" y="449097"/>
                    </a:lnTo>
                    <a:lnTo>
                      <a:pt x="5326713" y="461929"/>
                    </a:lnTo>
                    <a:lnTo>
                      <a:pt x="5313877" y="526086"/>
                    </a:lnTo>
                    <a:lnTo>
                      <a:pt x="5313877" y="538917"/>
                    </a:lnTo>
                    <a:lnTo>
                      <a:pt x="5365219" y="590242"/>
                    </a:lnTo>
                    <a:lnTo>
                      <a:pt x="5390890" y="590242"/>
                    </a:lnTo>
                    <a:lnTo>
                      <a:pt x="5429397" y="641568"/>
                    </a:lnTo>
                    <a:lnTo>
                      <a:pt x="5480738" y="654399"/>
                    </a:lnTo>
                    <a:lnTo>
                      <a:pt x="5506409" y="692893"/>
                    </a:lnTo>
                    <a:lnTo>
                      <a:pt x="5506409" y="705725"/>
                    </a:lnTo>
                    <a:lnTo>
                      <a:pt x="5532080" y="744219"/>
                    </a:lnTo>
                    <a:lnTo>
                      <a:pt x="5544916" y="757050"/>
                    </a:lnTo>
                    <a:lnTo>
                      <a:pt x="5544916" y="769881"/>
                    </a:lnTo>
                    <a:lnTo>
                      <a:pt x="5544916" y="821207"/>
                    </a:lnTo>
                    <a:lnTo>
                      <a:pt x="5570586" y="846869"/>
                    </a:lnTo>
                    <a:lnTo>
                      <a:pt x="5557751" y="911026"/>
                    </a:lnTo>
                    <a:lnTo>
                      <a:pt x="5557751" y="911026"/>
                    </a:lnTo>
                    <a:lnTo>
                      <a:pt x="5596257" y="975183"/>
                    </a:lnTo>
                    <a:lnTo>
                      <a:pt x="5557751" y="1026508"/>
                    </a:lnTo>
                    <a:lnTo>
                      <a:pt x="5557751" y="1039340"/>
                    </a:lnTo>
                    <a:lnTo>
                      <a:pt x="5570586" y="1090665"/>
                    </a:lnTo>
                    <a:lnTo>
                      <a:pt x="5557751" y="1116328"/>
                    </a:lnTo>
                    <a:lnTo>
                      <a:pt x="5570586" y="1167653"/>
                    </a:lnTo>
                    <a:lnTo>
                      <a:pt x="5544916" y="1206147"/>
                    </a:lnTo>
                    <a:lnTo>
                      <a:pt x="5570586" y="1244641"/>
                    </a:lnTo>
                    <a:lnTo>
                      <a:pt x="5557751" y="1270304"/>
                    </a:lnTo>
                    <a:lnTo>
                      <a:pt x="5570586" y="1321630"/>
                    </a:lnTo>
                    <a:lnTo>
                      <a:pt x="5570586" y="1334461"/>
                    </a:lnTo>
                    <a:lnTo>
                      <a:pt x="5570586" y="1372955"/>
                    </a:lnTo>
                    <a:lnTo>
                      <a:pt x="5557751" y="1385786"/>
                    </a:lnTo>
                    <a:lnTo>
                      <a:pt x="5544916" y="1411449"/>
                    </a:lnTo>
                    <a:lnTo>
                      <a:pt x="5506409" y="1437112"/>
                    </a:lnTo>
                    <a:lnTo>
                      <a:pt x="5493574" y="1462774"/>
                    </a:lnTo>
                    <a:lnTo>
                      <a:pt x="5442232" y="1488437"/>
                    </a:lnTo>
                    <a:lnTo>
                      <a:pt x="5442232" y="1514100"/>
                    </a:lnTo>
                    <a:lnTo>
                      <a:pt x="5442232" y="1565425"/>
                    </a:lnTo>
                    <a:lnTo>
                      <a:pt x="5442232" y="1565425"/>
                    </a:lnTo>
                    <a:lnTo>
                      <a:pt x="5467903" y="1616751"/>
                    </a:lnTo>
                    <a:lnTo>
                      <a:pt x="5493574" y="1629582"/>
                    </a:lnTo>
                    <a:lnTo>
                      <a:pt x="5506409" y="1680908"/>
                    </a:lnTo>
                    <a:lnTo>
                      <a:pt x="5532080" y="1680908"/>
                    </a:lnTo>
                    <a:lnTo>
                      <a:pt x="5557751" y="1719402"/>
                    </a:lnTo>
                    <a:lnTo>
                      <a:pt x="5544916" y="1770727"/>
                    </a:lnTo>
                    <a:lnTo>
                      <a:pt x="5557751" y="1783558"/>
                    </a:lnTo>
                    <a:lnTo>
                      <a:pt x="5583422" y="1860546"/>
                    </a:lnTo>
                    <a:lnTo>
                      <a:pt x="5583422" y="1873378"/>
                    </a:lnTo>
                    <a:lnTo>
                      <a:pt x="5570586" y="1873378"/>
                    </a:lnTo>
                    <a:lnTo>
                      <a:pt x="5570586" y="1963197"/>
                    </a:lnTo>
                    <a:lnTo>
                      <a:pt x="5519245" y="1976029"/>
                    </a:lnTo>
                    <a:lnTo>
                      <a:pt x="5480738" y="1950366"/>
                    </a:lnTo>
                    <a:lnTo>
                      <a:pt x="5467903" y="1963197"/>
                    </a:lnTo>
                    <a:lnTo>
                      <a:pt x="5403726" y="1950366"/>
                    </a:lnTo>
                    <a:lnTo>
                      <a:pt x="5390890" y="1937535"/>
                    </a:lnTo>
                    <a:lnTo>
                      <a:pt x="5352384" y="1924703"/>
                    </a:lnTo>
                    <a:lnTo>
                      <a:pt x="5313877" y="1963197"/>
                    </a:lnTo>
                    <a:lnTo>
                      <a:pt x="5249700" y="1937535"/>
                    </a:lnTo>
                    <a:lnTo>
                      <a:pt x="5198358" y="1976029"/>
                    </a:lnTo>
                    <a:lnTo>
                      <a:pt x="5198358" y="1976029"/>
                    </a:lnTo>
                    <a:lnTo>
                      <a:pt x="5224029" y="2053017"/>
                    </a:lnTo>
                    <a:lnTo>
                      <a:pt x="5236865" y="2065848"/>
                    </a:lnTo>
                    <a:lnTo>
                      <a:pt x="5249700" y="2117174"/>
                    </a:lnTo>
                    <a:lnTo>
                      <a:pt x="5249700" y="2117174"/>
                    </a:lnTo>
                    <a:lnTo>
                      <a:pt x="5262536" y="2130005"/>
                    </a:lnTo>
                    <a:lnTo>
                      <a:pt x="5288207" y="2168499"/>
                    </a:lnTo>
                    <a:lnTo>
                      <a:pt x="5326713" y="2181330"/>
                    </a:lnTo>
                    <a:lnTo>
                      <a:pt x="5352384" y="2245487"/>
                    </a:lnTo>
                    <a:lnTo>
                      <a:pt x="5339548" y="2283981"/>
                    </a:lnTo>
                    <a:lnTo>
                      <a:pt x="5352384" y="2309644"/>
                    </a:lnTo>
                    <a:lnTo>
                      <a:pt x="5326713" y="2348138"/>
                    </a:lnTo>
                    <a:lnTo>
                      <a:pt x="5326713" y="2360969"/>
                    </a:lnTo>
                    <a:lnTo>
                      <a:pt x="5288207" y="2412295"/>
                    </a:lnTo>
                    <a:lnTo>
                      <a:pt x="5224029" y="2412295"/>
                    </a:lnTo>
                    <a:lnTo>
                      <a:pt x="5211194" y="2373801"/>
                    </a:lnTo>
                    <a:lnTo>
                      <a:pt x="5211194" y="2348138"/>
                    </a:lnTo>
                    <a:lnTo>
                      <a:pt x="5172687" y="2296813"/>
                    </a:lnTo>
                    <a:lnTo>
                      <a:pt x="5159852" y="2258319"/>
                    </a:lnTo>
                    <a:lnTo>
                      <a:pt x="5159852" y="2258319"/>
                    </a:lnTo>
                    <a:lnTo>
                      <a:pt x="5147017" y="2232656"/>
                    </a:lnTo>
                    <a:lnTo>
                      <a:pt x="5121346" y="2219824"/>
                    </a:lnTo>
                    <a:lnTo>
                      <a:pt x="5108510" y="2206993"/>
                    </a:lnTo>
                    <a:lnTo>
                      <a:pt x="5082839" y="2168499"/>
                    </a:lnTo>
                    <a:lnTo>
                      <a:pt x="5031498" y="2155668"/>
                    </a:lnTo>
                    <a:lnTo>
                      <a:pt x="5018662" y="2142836"/>
                    </a:lnTo>
                    <a:lnTo>
                      <a:pt x="4928814" y="2155668"/>
                    </a:lnTo>
                    <a:lnTo>
                      <a:pt x="4928814" y="2168499"/>
                    </a:lnTo>
                    <a:lnTo>
                      <a:pt x="4877472" y="2181330"/>
                    </a:lnTo>
                    <a:lnTo>
                      <a:pt x="4838966" y="2155668"/>
                    </a:lnTo>
                    <a:lnTo>
                      <a:pt x="4851801" y="2130005"/>
                    </a:lnTo>
                    <a:lnTo>
                      <a:pt x="4800459" y="2078680"/>
                    </a:lnTo>
                    <a:lnTo>
                      <a:pt x="4774788" y="2078680"/>
                    </a:lnTo>
                    <a:lnTo>
                      <a:pt x="4749118" y="2065848"/>
                    </a:lnTo>
                    <a:lnTo>
                      <a:pt x="4723447" y="2065848"/>
                    </a:lnTo>
                    <a:lnTo>
                      <a:pt x="4697776" y="2040185"/>
                    </a:lnTo>
                    <a:lnTo>
                      <a:pt x="4684940" y="2040185"/>
                    </a:lnTo>
                    <a:lnTo>
                      <a:pt x="4659269" y="2001691"/>
                    </a:lnTo>
                    <a:lnTo>
                      <a:pt x="4659269" y="1950366"/>
                    </a:lnTo>
                    <a:lnTo>
                      <a:pt x="4646434" y="1937535"/>
                    </a:lnTo>
                    <a:lnTo>
                      <a:pt x="4633598" y="1873378"/>
                    </a:lnTo>
                    <a:lnTo>
                      <a:pt x="4582257" y="1860546"/>
                    </a:lnTo>
                    <a:lnTo>
                      <a:pt x="4556586" y="1847715"/>
                    </a:lnTo>
                    <a:lnTo>
                      <a:pt x="4543750" y="1809221"/>
                    </a:lnTo>
                    <a:lnTo>
                      <a:pt x="4530915" y="1770727"/>
                    </a:lnTo>
                    <a:lnTo>
                      <a:pt x="4530915" y="1745064"/>
                    </a:lnTo>
                    <a:lnTo>
                      <a:pt x="4505244" y="1680908"/>
                    </a:lnTo>
                    <a:lnTo>
                      <a:pt x="4530915" y="1655245"/>
                    </a:lnTo>
                    <a:lnTo>
                      <a:pt x="4530915" y="1616751"/>
                    </a:lnTo>
                    <a:lnTo>
                      <a:pt x="4466738" y="1578257"/>
                    </a:lnTo>
                    <a:lnTo>
                      <a:pt x="4466738" y="1565425"/>
                    </a:lnTo>
                    <a:lnTo>
                      <a:pt x="4402560" y="1514100"/>
                    </a:lnTo>
                    <a:lnTo>
                      <a:pt x="4402560" y="1514100"/>
                    </a:lnTo>
                    <a:lnTo>
                      <a:pt x="4364054" y="1488437"/>
                    </a:lnTo>
                    <a:lnTo>
                      <a:pt x="4351219" y="1411449"/>
                    </a:lnTo>
                    <a:lnTo>
                      <a:pt x="4351219" y="1398618"/>
                    </a:lnTo>
                    <a:lnTo>
                      <a:pt x="4389725" y="1372955"/>
                    </a:lnTo>
                    <a:lnTo>
                      <a:pt x="4415396" y="1347292"/>
                    </a:lnTo>
                    <a:lnTo>
                      <a:pt x="4428231" y="1334461"/>
                    </a:lnTo>
                    <a:lnTo>
                      <a:pt x="4466738" y="1295967"/>
                    </a:lnTo>
                    <a:lnTo>
                      <a:pt x="4518079" y="1283136"/>
                    </a:lnTo>
                    <a:lnTo>
                      <a:pt x="4530915" y="1270304"/>
                    </a:lnTo>
                    <a:lnTo>
                      <a:pt x="4530915" y="1257473"/>
                    </a:lnTo>
                    <a:lnTo>
                      <a:pt x="4595092" y="1167653"/>
                    </a:lnTo>
                    <a:lnTo>
                      <a:pt x="4595092" y="1154822"/>
                    </a:lnTo>
                    <a:lnTo>
                      <a:pt x="4633598" y="1090665"/>
                    </a:lnTo>
                    <a:lnTo>
                      <a:pt x="4633598" y="1052171"/>
                    </a:lnTo>
                    <a:lnTo>
                      <a:pt x="4659269" y="1039340"/>
                    </a:lnTo>
                    <a:lnTo>
                      <a:pt x="4684940" y="975183"/>
                    </a:lnTo>
                    <a:lnTo>
                      <a:pt x="4672105" y="949520"/>
                    </a:lnTo>
                    <a:lnTo>
                      <a:pt x="4646434" y="923858"/>
                    </a:lnTo>
                    <a:lnTo>
                      <a:pt x="4646434" y="898195"/>
                    </a:lnTo>
                    <a:lnTo>
                      <a:pt x="4620763" y="846869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82257" y="808375"/>
                    </a:lnTo>
                    <a:lnTo>
                      <a:pt x="4543750" y="795544"/>
                    </a:lnTo>
                    <a:lnTo>
                      <a:pt x="4530915" y="769881"/>
                    </a:lnTo>
                    <a:lnTo>
                      <a:pt x="4466738" y="744219"/>
                    </a:lnTo>
                    <a:lnTo>
                      <a:pt x="4453902" y="705725"/>
                    </a:lnTo>
                    <a:lnTo>
                      <a:pt x="4453902" y="692893"/>
                    </a:lnTo>
                    <a:lnTo>
                      <a:pt x="4453902" y="628736"/>
                    </a:lnTo>
                    <a:lnTo>
                      <a:pt x="4466738" y="603074"/>
                    </a:lnTo>
                    <a:lnTo>
                      <a:pt x="4530915" y="577411"/>
                    </a:lnTo>
                    <a:lnTo>
                      <a:pt x="4556586" y="513254"/>
                    </a:lnTo>
                    <a:lnTo>
                      <a:pt x="4543750" y="500423"/>
                    </a:lnTo>
                    <a:lnTo>
                      <a:pt x="4582257" y="449097"/>
                    </a:lnTo>
                    <a:lnTo>
                      <a:pt x="4633598" y="423435"/>
                    </a:lnTo>
                    <a:lnTo>
                      <a:pt x="4646434" y="384941"/>
                    </a:lnTo>
                    <a:lnTo>
                      <a:pt x="4710611" y="346447"/>
                    </a:lnTo>
                    <a:lnTo>
                      <a:pt x="4710611" y="333615"/>
                    </a:lnTo>
                    <a:lnTo>
                      <a:pt x="4774788" y="295121"/>
                    </a:lnTo>
                    <a:lnTo>
                      <a:pt x="4774788" y="256627"/>
                    </a:lnTo>
                    <a:lnTo>
                      <a:pt x="4761953" y="192470"/>
                    </a:lnTo>
                    <a:lnTo>
                      <a:pt x="4761953" y="192470"/>
                    </a:lnTo>
                    <a:lnTo>
                      <a:pt x="4761953" y="179639"/>
                    </a:lnTo>
                    <a:lnTo>
                      <a:pt x="4761953" y="179639"/>
                    </a:lnTo>
                    <a:lnTo>
                      <a:pt x="4787624" y="115482"/>
                    </a:lnTo>
                    <a:moveTo>
                      <a:pt x="3658104" y="667230"/>
                    </a:moveTo>
                    <a:lnTo>
                      <a:pt x="3645269" y="615905"/>
                    </a:lnTo>
                    <a:lnTo>
                      <a:pt x="3606762" y="590242"/>
                    </a:lnTo>
                    <a:lnTo>
                      <a:pt x="3555420" y="641568"/>
                    </a:lnTo>
                    <a:lnTo>
                      <a:pt x="3529749" y="654399"/>
                    </a:lnTo>
                    <a:lnTo>
                      <a:pt x="3516914" y="705725"/>
                    </a:lnTo>
                    <a:lnTo>
                      <a:pt x="3439901" y="705725"/>
                    </a:lnTo>
                    <a:lnTo>
                      <a:pt x="3427066" y="692893"/>
                    </a:lnTo>
                    <a:lnTo>
                      <a:pt x="3362889" y="692893"/>
                    </a:lnTo>
                    <a:lnTo>
                      <a:pt x="3337218" y="680062"/>
                    </a:lnTo>
                    <a:lnTo>
                      <a:pt x="3337218" y="680062"/>
                    </a:lnTo>
                    <a:lnTo>
                      <a:pt x="3298711" y="680062"/>
                    </a:lnTo>
                    <a:lnTo>
                      <a:pt x="3273040" y="744219"/>
                    </a:lnTo>
                    <a:lnTo>
                      <a:pt x="3273040" y="744219"/>
                    </a:lnTo>
                    <a:lnTo>
                      <a:pt x="3208863" y="834038"/>
                    </a:lnTo>
                    <a:lnTo>
                      <a:pt x="3208863" y="846869"/>
                    </a:lnTo>
                    <a:lnTo>
                      <a:pt x="3170357" y="834038"/>
                    </a:lnTo>
                    <a:lnTo>
                      <a:pt x="3157521" y="834038"/>
                    </a:lnTo>
                    <a:lnTo>
                      <a:pt x="3144686" y="757050"/>
                    </a:lnTo>
                    <a:lnTo>
                      <a:pt x="3144686" y="744219"/>
                    </a:lnTo>
                    <a:lnTo>
                      <a:pt x="3131850" y="692893"/>
                    </a:lnTo>
                    <a:lnTo>
                      <a:pt x="3080509" y="680062"/>
                    </a:lnTo>
                    <a:lnTo>
                      <a:pt x="3067673" y="757050"/>
                    </a:lnTo>
                    <a:lnTo>
                      <a:pt x="3067673" y="757050"/>
                    </a:lnTo>
                    <a:lnTo>
                      <a:pt x="3080509" y="834038"/>
                    </a:lnTo>
                    <a:lnTo>
                      <a:pt x="3054838" y="859701"/>
                    </a:lnTo>
                    <a:lnTo>
                      <a:pt x="3093344" y="923858"/>
                    </a:lnTo>
                    <a:lnTo>
                      <a:pt x="3080509" y="936689"/>
                    </a:lnTo>
                    <a:lnTo>
                      <a:pt x="3016331" y="949520"/>
                    </a:lnTo>
                    <a:lnTo>
                      <a:pt x="2977825" y="1000846"/>
                    </a:lnTo>
                    <a:lnTo>
                      <a:pt x="2977825" y="1013677"/>
                    </a:lnTo>
                    <a:lnTo>
                      <a:pt x="2977825" y="1077834"/>
                    </a:lnTo>
                    <a:lnTo>
                      <a:pt x="2964990" y="1090665"/>
                    </a:lnTo>
                    <a:lnTo>
                      <a:pt x="2990660" y="1154822"/>
                    </a:lnTo>
                    <a:lnTo>
                      <a:pt x="2990660" y="1154822"/>
                    </a:lnTo>
                    <a:lnTo>
                      <a:pt x="3067673" y="1167653"/>
                    </a:lnTo>
                    <a:lnTo>
                      <a:pt x="3106180" y="1141991"/>
                    </a:lnTo>
                    <a:lnTo>
                      <a:pt x="3106180" y="1116328"/>
                    </a:lnTo>
                    <a:lnTo>
                      <a:pt x="3157521" y="1065002"/>
                    </a:lnTo>
                    <a:lnTo>
                      <a:pt x="3221699" y="1065002"/>
                    </a:lnTo>
                    <a:lnTo>
                      <a:pt x="3234534" y="1052171"/>
                    </a:lnTo>
                    <a:lnTo>
                      <a:pt x="3234534" y="1052171"/>
                    </a:lnTo>
                    <a:lnTo>
                      <a:pt x="3273040" y="1000846"/>
                    </a:lnTo>
                    <a:lnTo>
                      <a:pt x="3298711" y="988014"/>
                    </a:lnTo>
                    <a:lnTo>
                      <a:pt x="3324382" y="949520"/>
                    </a:lnTo>
                    <a:lnTo>
                      <a:pt x="3375724" y="923858"/>
                    </a:lnTo>
                    <a:lnTo>
                      <a:pt x="3401395" y="936689"/>
                    </a:lnTo>
                    <a:lnTo>
                      <a:pt x="3427066" y="988014"/>
                    </a:lnTo>
                    <a:lnTo>
                      <a:pt x="3362889" y="1039340"/>
                    </a:lnTo>
                    <a:lnTo>
                      <a:pt x="3375724" y="1077834"/>
                    </a:lnTo>
                    <a:lnTo>
                      <a:pt x="3401395" y="1103497"/>
                    </a:lnTo>
                    <a:lnTo>
                      <a:pt x="3388559" y="1167653"/>
                    </a:lnTo>
                    <a:lnTo>
                      <a:pt x="3427066" y="1206147"/>
                    </a:lnTo>
                    <a:lnTo>
                      <a:pt x="3414230" y="1270304"/>
                    </a:lnTo>
                    <a:lnTo>
                      <a:pt x="3414230" y="1283136"/>
                    </a:lnTo>
                    <a:lnTo>
                      <a:pt x="3414230" y="1334461"/>
                    </a:lnTo>
                    <a:lnTo>
                      <a:pt x="3465572" y="1360124"/>
                    </a:lnTo>
                    <a:lnTo>
                      <a:pt x="3465572" y="1424280"/>
                    </a:lnTo>
                    <a:lnTo>
                      <a:pt x="3529749" y="1437112"/>
                    </a:lnTo>
                    <a:lnTo>
                      <a:pt x="3529749" y="1501269"/>
                    </a:lnTo>
                    <a:lnTo>
                      <a:pt x="3606762" y="1488437"/>
                    </a:lnTo>
                    <a:lnTo>
                      <a:pt x="3606762" y="1526931"/>
                    </a:lnTo>
                    <a:lnTo>
                      <a:pt x="3670939" y="1565425"/>
                    </a:lnTo>
                    <a:lnTo>
                      <a:pt x="3670939" y="1565425"/>
                    </a:lnTo>
                    <a:lnTo>
                      <a:pt x="3709446" y="1603919"/>
                    </a:lnTo>
                    <a:lnTo>
                      <a:pt x="3709446" y="1642413"/>
                    </a:lnTo>
                    <a:lnTo>
                      <a:pt x="3735117" y="1668076"/>
                    </a:lnTo>
                    <a:lnTo>
                      <a:pt x="3735117" y="1706570"/>
                    </a:lnTo>
                    <a:lnTo>
                      <a:pt x="3799294" y="1745064"/>
                    </a:lnTo>
                    <a:lnTo>
                      <a:pt x="3799294" y="1745064"/>
                    </a:lnTo>
                    <a:lnTo>
                      <a:pt x="3876307" y="1757896"/>
                    </a:lnTo>
                    <a:lnTo>
                      <a:pt x="3876307" y="1757896"/>
                    </a:lnTo>
                    <a:lnTo>
                      <a:pt x="3914813" y="1783558"/>
                    </a:lnTo>
                    <a:lnTo>
                      <a:pt x="3927648" y="1796390"/>
                    </a:lnTo>
                    <a:lnTo>
                      <a:pt x="3966155" y="1822052"/>
                    </a:lnTo>
                    <a:lnTo>
                      <a:pt x="3966155" y="1873378"/>
                    </a:lnTo>
                    <a:lnTo>
                      <a:pt x="3901978" y="1911872"/>
                    </a:lnTo>
                    <a:lnTo>
                      <a:pt x="3901978" y="1911872"/>
                    </a:lnTo>
                    <a:lnTo>
                      <a:pt x="3824965" y="1924703"/>
                    </a:lnTo>
                    <a:lnTo>
                      <a:pt x="3824965" y="1924703"/>
                    </a:lnTo>
                    <a:lnTo>
                      <a:pt x="3799294" y="1899041"/>
                    </a:lnTo>
                    <a:lnTo>
                      <a:pt x="3747952" y="1899041"/>
                    </a:lnTo>
                    <a:lnTo>
                      <a:pt x="3709446" y="1822052"/>
                    </a:lnTo>
                    <a:lnTo>
                      <a:pt x="3709446" y="1809221"/>
                    </a:lnTo>
                    <a:lnTo>
                      <a:pt x="3670939" y="1783558"/>
                    </a:lnTo>
                    <a:lnTo>
                      <a:pt x="3658104" y="1745064"/>
                    </a:lnTo>
                    <a:lnTo>
                      <a:pt x="3645269" y="1745064"/>
                    </a:lnTo>
                    <a:lnTo>
                      <a:pt x="3632433" y="1680908"/>
                    </a:lnTo>
                    <a:lnTo>
                      <a:pt x="3606762" y="1655245"/>
                    </a:lnTo>
                    <a:lnTo>
                      <a:pt x="3606762" y="1616751"/>
                    </a:lnTo>
                    <a:lnTo>
                      <a:pt x="3568256" y="1565425"/>
                    </a:lnTo>
                    <a:lnTo>
                      <a:pt x="3555420" y="1565425"/>
                    </a:lnTo>
                    <a:lnTo>
                      <a:pt x="3516914" y="1514100"/>
                    </a:lnTo>
                    <a:lnTo>
                      <a:pt x="3516914" y="1514100"/>
                    </a:lnTo>
                    <a:lnTo>
                      <a:pt x="3414230" y="1462774"/>
                    </a:lnTo>
                    <a:lnTo>
                      <a:pt x="3414230" y="1462774"/>
                    </a:lnTo>
                    <a:lnTo>
                      <a:pt x="3375724" y="1449943"/>
                    </a:lnTo>
                    <a:lnTo>
                      <a:pt x="3350053" y="1385786"/>
                    </a:lnTo>
                    <a:lnTo>
                      <a:pt x="3337218" y="1385786"/>
                    </a:lnTo>
                    <a:lnTo>
                      <a:pt x="3311547" y="1321630"/>
                    </a:lnTo>
                    <a:lnTo>
                      <a:pt x="3247370" y="1295967"/>
                    </a:lnTo>
                    <a:lnTo>
                      <a:pt x="3234534" y="1283136"/>
                    </a:lnTo>
                    <a:lnTo>
                      <a:pt x="3196028" y="1270304"/>
                    </a:lnTo>
                    <a:lnTo>
                      <a:pt x="3170357" y="1270304"/>
                    </a:lnTo>
                    <a:lnTo>
                      <a:pt x="3131850" y="1244641"/>
                    </a:lnTo>
                    <a:lnTo>
                      <a:pt x="3080509" y="1257473"/>
                    </a:lnTo>
                    <a:lnTo>
                      <a:pt x="3067673" y="1257473"/>
                    </a:lnTo>
                    <a:lnTo>
                      <a:pt x="2990660" y="1231810"/>
                    </a:lnTo>
                    <a:lnTo>
                      <a:pt x="2977825" y="1257473"/>
                    </a:lnTo>
                    <a:lnTo>
                      <a:pt x="2990660" y="1334461"/>
                    </a:lnTo>
                    <a:lnTo>
                      <a:pt x="3054838" y="1321630"/>
                    </a:lnTo>
                    <a:lnTo>
                      <a:pt x="3067673" y="1372955"/>
                    </a:lnTo>
                    <a:lnTo>
                      <a:pt x="3054838" y="1424280"/>
                    </a:lnTo>
                    <a:lnTo>
                      <a:pt x="3080509" y="1462774"/>
                    </a:lnTo>
                    <a:lnTo>
                      <a:pt x="3067673" y="1514100"/>
                    </a:lnTo>
                    <a:lnTo>
                      <a:pt x="3093344" y="1565425"/>
                    </a:lnTo>
                    <a:lnTo>
                      <a:pt x="3093344" y="1578257"/>
                    </a:lnTo>
                    <a:lnTo>
                      <a:pt x="3054838" y="1629582"/>
                    </a:lnTo>
                    <a:lnTo>
                      <a:pt x="3042002" y="1629582"/>
                    </a:lnTo>
                    <a:lnTo>
                      <a:pt x="3016331" y="1629582"/>
                    </a:lnTo>
                    <a:lnTo>
                      <a:pt x="2990660" y="1603919"/>
                    </a:lnTo>
                    <a:lnTo>
                      <a:pt x="2952154" y="1616751"/>
                    </a:lnTo>
                    <a:lnTo>
                      <a:pt x="2913648" y="1591088"/>
                    </a:lnTo>
                    <a:lnTo>
                      <a:pt x="2849471" y="1603919"/>
                    </a:lnTo>
                    <a:lnTo>
                      <a:pt x="2823800" y="1552594"/>
                    </a:lnTo>
                    <a:lnTo>
                      <a:pt x="2823800" y="1526931"/>
                    </a:lnTo>
                    <a:lnTo>
                      <a:pt x="2810964" y="1526931"/>
                    </a:lnTo>
                    <a:lnTo>
                      <a:pt x="2733951" y="1514100"/>
                    </a:lnTo>
                    <a:lnTo>
                      <a:pt x="2733951" y="1514100"/>
                    </a:lnTo>
                    <a:lnTo>
                      <a:pt x="2656939" y="1462774"/>
                    </a:lnTo>
                    <a:lnTo>
                      <a:pt x="2656939" y="1437112"/>
                    </a:lnTo>
                    <a:lnTo>
                      <a:pt x="2631268" y="1398618"/>
                    </a:lnTo>
                    <a:lnTo>
                      <a:pt x="2605597" y="1398618"/>
                    </a:lnTo>
                    <a:lnTo>
                      <a:pt x="2554255" y="1372955"/>
                    </a:lnTo>
                    <a:lnTo>
                      <a:pt x="2528584" y="1385786"/>
                    </a:lnTo>
                    <a:lnTo>
                      <a:pt x="2464407" y="1360124"/>
                    </a:lnTo>
                    <a:lnTo>
                      <a:pt x="2451571" y="1347292"/>
                    </a:lnTo>
                    <a:lnTo>
                      <a:pt x="2451571" y="1347292"/>
                    </a:lnTo>
                    <a:lnTo>
                      <a:pt x="2425901" y="1295967"/>
                    </a:lnTo>
                    <a:lnTo>
                      <a:pt x="2425901" y="1283136"/>
                    </a:lnTo>
                    <a:lnTo>
                      <a:pt x="2387394" y="1231810"/>
                    </a:lnTo>
                    <a:lnTo>
                      <a:pt x="2323217" y="1270304"/>
                    </a:lnTo>
                    <a:lnTo>
                      <a:pt x="2348888" y="1321630"/>
                    </a:lnTo>
                    <a:lnTo>
                      <a:pt x="2348888" y="1334461"/>
                    </a:lnTo>
                    <a:lnTo>
                      <a:pt x="2323217" y="1360124"/>
                    </a:lnTo>
                    <a:lnTo>
                      <a:pt x="2271875" y="1360124"/>
                    </a:lnTo>
                    <a:lnTo>
                      <a:pt x="2246204" y="1295967"/>
                    </a:lnTo>
                    <a:lnTo>
                      <a:pt x="2233369" y="1295967"/>
                    </a:lnTo>
                    <a:lnTo>
                      <a:pt x="2194862" y="1270304"/>
                    </a:lnTo>
                    <a:lnTo>
                      <a:pt x="2194862" y="1206147"/>
                    </a:lnTo>
                    <a:lnTo>
                      <a:pt x="2169192" y="1180485"/>
                    </a:lnTo>
                    <a:lnTo>
                      <a:pt x="2182027" y="1129159"/>
                    </a:lnTo>
                    <a:lnTo>
                      <a:pt x="2182027" y="1129159"/>
                    </a:lnTo>
                    <a:lnTo>
                      <a:pt x="2117850" y="1077834"/>
                    </a:lnTo>
                    <a:lnTo>
                      <a:pt x="2105014" y="1077834"/>
                    </a:lnTo>
                    <a:lnTo>
                      <a:pt x="2092179" y="1090665"/>
                    </a:lnTo>
                    <a:lnTo>
                      <a:pt x="2066508" y="1193316"/>
                    </a:lnTo>
                    <a:lnTo>
                      <a:pt x="2066508" y="1206147"/>
                    </a:lnTo>
                    <a:lnTo>
                      <a:pt x="2028002" y="1270304"/>
                    </a:lnTo>
                    <a:lnTo>
                      <a:pt x="2028002" y="1295967"/>
                    </a:lnTo>
                    <a:lnTo>
                      <a:pt x="1963824" y="1347292"/>
                    </a:lnTo>
                    <a:lnTo>
                      <a:pt x="1938153" y="1347292"/>
                    </a:lnTo>
                    <a:lnTo>
                      <a:pt x="1899647" y="1360124"/>
                    </a:lnTo>
                    <a:lnTo>
                      <a:pt x="1873976" y="1360124"/>
                    </a:lnTo>
                    <a:lnTo>
                      <a:pt x="1861141" y="1372955"/>
                    </a:lnTo>
                    <a:lnTo>
                      <a:pt x="1809799" y="1424280"/>
                    </a:lnTo>
                    <a:lnTo>
                      <a:pt x="1796963" y="1449943"/>
                    </a:lnTo>
                    <a:lnTo>
                      <a:pt x="1796963" y="1462774"/>
                    </a:lnTo>
                    <a:lnTo>
                      <a:pt x="1719951" y="1488437"/>
                    </a:lnTo>
                    <a:lnTo>
                      <a:pt x="1719951" y="1488437"/>
                    </a:lnTo>
                    <a:lnTo>
                      <a:pt x="1707115" y="1488437"/>
                    </a:lnTo>
                    <a:lnTo>
                      <a:pt x="1655773" y="1475606"/>
                    </a:lnTo>
                    <a:lnTo>
                      <a:pt x="1591596" y="1424280"/>
                    </a:lnTo>
                    <a:lnTo>
                      <a:pt x="1591596" y="1424280"/>
                    </a:lnTo>
                    <a:lnTo>
                      <a:pt x="1591596" y="1411449"/>
                    </a:lnTo>
                    <a:lnTo>
                      <a:pt x="1578761" y="1334461"/>
                    </a:lnTo>
                    <a:lnTo>
                      <a:pt x="1540254" y="1308798"/>
                    </a:lnTo>
                    <a:lnTo>
                      <a:pt x="1527419" y="1283136"/>
                    </a:lnTo>
                    <a:lnTo>
                      <a:pt x="1488913" y="1270304"/>
                    </a:lnTo>
                    <a:lnTo>
                      <a:pt x="1476077" y="1257473"/>
                    </a:lnTo>
                    <a:lnTo>
                      <a:pt x="1514583" y="1193316"/>
                    </a:lnTo>
                    <a:lnTo>
                      <a:pt x="1488913" y="1154822"/>
                    </a:lnTo>
                    <a:lnTo>
                      <a:pt x="1488913" y="1103497"/>
                    </a:lnTo>
                    <a:lnTo>
                      <a:pt x="1476077" y="1103497"/>
                    </a:lnTo>
                    <a:lnTo>
                      <a:pt x="1463242" y="1090665"/>
                    </a:lnTo>
                    <a:lnTo>
                      <a:pt x="1424735" y="1039340"/>
                    </a:lnTo>
                    <a:lnTo>
                      <a:pt x="1386229" y="1052171"/>
                    </a:lnTo>
                    <a:lnTo>
                      <a:pt x="1347723" y="1013677"/>
                    </a:lnTo>
                    <a:lnTo>
                      <a:pt x="1322052" y="1013677"/>
                    </a:lnTo>
                    <a:lnTo>
                      <a:pt x="1309216" y="1000846"/>
                    </a:lnTo>
                    <a:lnTo>
                      <a:pt x="1270710" y="962352"/>
                    </a:lnTo>
                    <a:lnTo>
                      <a:pt x="1219368" y="962352"/>
                    </a:lnTo>
                    <a:lnTo>
                      <a:pt x="1219368" y="949520"/>
                    </a:lnTo>
                    <a:lnTo>
                      <a:pt x="1155191" y="962352"/>
                    </a:lnTo>
                    <a:lnTo>
                      <a:pt x="1103849" y="923858"/>
                    </a:lnTo>
                    <a:lnTo>
                      <a:pt x="1091013" y="923858"/>
                    </a:lnTo>
                    <a:lnTo>
                      <a:pt x="1065343" y="911026"/>
                    </a:lnTo>
                    <a:lnTo>
                      <a:pt x="1001165" y="898195"/>
                    </a:lnTo>
                    <a:lnTo>
                      <a:pt x="962659" y="911026"/>
                    </a:lnTo>
                    <a:lnTo>
                      <a:pt x="936988" y="898195"/>
                    </a:lnTo>
                    <a:lnTo>
                      <a:pt x="872811" y="911026"/>
                    </a:lnTo>
                    <a:lnTo>
                      <a:pt x="847140" y="898195"/>
                    </a:lnTo>
                    <a:lnTo>
                      <a:pt x="782963" y="911026"/>
                    </a:lnTo>
                    <a:lnTo>
                      <a:pt x="770127" y="962352"/>
                    </a:lnTo>
                    <a:lnTo>
                      <a:pt x="731621" y="988014"/>
                    </a:lnTo>
                    <a:lnTo>
                      <a:pt x="654608" y="962352"/>
                    </a:lnTo>
                    <a:lnTo>
                      <a:pt x="641773" y="949520"/>
                    </a:lnTo>
                    <a:lnTo>
                      <a:pt x="603266" y="923858"/>
                    </a:lnTo>
                    <a:lnTo>
                      <a:pt x="564760" y="936689"/>
                    </a:lnTo>
                    <a:lnTo>
                      <a:pt x="513418" y="911026"/>
                    </a:lnTo>
                    <a:lnTo>
                      <a:pt x="462076" y="949520"/>
                    </a:lnTo>
                    <a:lnTo>
                      <a:pt x="462076" y="949520"/>
                    </a:lnTo>
                    <a:lnTo>
                      <a:pt x="500583" y="1013677"/>
                    </a:lnTo>
                    <a:lnTo>
                      <a:pt x="526254" y="1026508"/>
                    </a:lnTo>
                    <a:lnTo>
                      <a:pt x="539089" y="1090665"/>
                    </a:lnTo>
                    <a:lnTo>
                      <a:pt x="513418" y="1116328"/>
                    </a:lnTo>
                    <a:lnTo>
                      <a:pt x="539089" y="1193316"/>
                    </a:lnTo>
                    <a:lnTo>
                      <a:pt x="539089" y="1206147"/>
                    </a:lnTo>
                    <a:lnTo>
                      <a:pt x="551924" y="1244641"/>
                    </a:lnTo>
                    <a:lnTo>
                      <a:pt x="551924" y="1257473"/>
                    </a:lnTo>
                    <a:lnTo>
                      <a:pt x="526254" y="1283136"/>
                    </a:lnTo>
                    <a:lnTo>
                      <a:pt x="513418" y="1347292"/>
                    </a:lnTo>
                    <a:lnTo>
                      <a:pt x="462076" y="1360124"/>
                    </a:lnTo>
                    <a:lnTo>
                      <a:pt x="449241" y="1398618"/>
                    </a:lnTo>
                    <a:lnTo>
                      <a:pt x="462076" y="1449943"/>
                    </a:lnTo>
                    <a:lnTo>
                      <a:pt x="462076" y="1449943"/>
                    </a:lnTo>
                    <a:lnTo>
                      <a:pt x="474912" y="1526931"/>
                    </a:lnTo>
                    <a:lnTo>
                      <a:pt x="474912" y="1539763"/>
                    </a:lnTo>
                    <a:lnTo>
                      <a:pt x="474912" y="1552594"/>
                    </a:lnTo>
                    <a:lnTo>
                      <a:pt x="423570" y="1629582"/>
                    </a:lnTo>
                    <a:lnTo>
                      <a:pt x="423570" y="1629582"/>
                    </a:lnTo>
                    <a:lnTo>
                      <a:pt x="359393" y="1668076"/>
                    </a:lnTo>
                    <a:lnTo>
                      <a:pt x="346557" y="1693739"/>
                    </a:lnTo>
                    <a:lnTo>
                      <a:pt x="308051" y="1719402"/>
                    </a:lnTo>
                    <a:lnTo>
                      <a:pt x="243874" y="1706570"/>
                    </a:lnTo>
                    <a:lnTo>
                      <a:pt x="243874" y="1693739"/>
                    </a:lnTo>
                    <a:lnTo>
                      <a:pt x="154025" y="1680908"/>
                    </a:lnTo>
                    <a:lnTo>
                      <a:pt x="141190" y="1680908"/>
                    </a:lnTo>
                    <a:lnTo>
                      <a:pt x="115519" y="1757896"/>
                    </a:lnTo>
                    <a:lnTo>
                      <a:pt x="128355" y="1783558"/>
                    </a:lnTo>
                    <a:lnTo>
                      <a:pt x="179696" y="1822052"/>
                    </a:lnTo>
                    <a:lnTo>
                      <a:pt x="179696" y="1834884"/>
                    </a:lnTo>
                    <a:lnTo>
                      <a:pt x="218203" y="1873378"/>
                    </a:lnTo>
                    <a:lnTo>
                      <a:pt x="218203" y="1911872"/>
                    </a:lnTo>
                    <a:lnTo>
                      <a:pt x="205367" y="1950366"/>
                    </a:lnTo>
                    <a:lnTo>
                      <a:pt x="192532" y="1950366"/>
                    </a:lnTo>
                    <a:lnTo>
                      <a:pt x="154025" y="1988860"/>
                    </a:lnTo>
                    <a:lnTo>
                      <a:pt x="154025" y="2027354"/>
                    </a:lnTo>
                    <a:lnTo>
                      <a:pt x="115519" y="2040185"/>
                    </a:lnTo>
                    <a:lnTo>
                      <a:pt x="115519" y="2117174"/>
                    </a:lnTo>
                    <a:lnTo>
                      <a:pt x="166861" y="2130005"/>
                    </a:lnTo>
                    <a:lnTo>
                      <a:pt x="179696" y="2168499"/>
                    </a:lnTo>
                    <a:lnTo>
                      <a:pt x="166861" y="2206993"/>
                    </a:lnTo>
                    <a:lnTo>
                      <a:pt x="192532" y="2258319"/>
                    </a:lnTo>
                    <a:lnTo>
                      <a:pt x="179696" y="2271150"/>
                    </a:lnTo>
                    <a:lnTo>
                      <a:pt x="205367" y="2348138"/>
                    </a:lnTo>
                    <a:lnTo>
                      <a:pt x="231038" y="2348138"/>
                    </a:lnTo>
                    <a:lnTo>
                      <a:pt x="231038" y="2386632"/>
                    </a:lnTo>
                    <a:lnTo>
                      <a:pt x="243874" y="2425126"/>
                    </a:lnTo>
                    <a:lnTo>
                      <a:pt x="231038" y="2476452"/>
                    </a:lnTo>
                    <a:lnTo>
                      <a:pt x="205367" y="2476452"/>
                    </a:lnTo>
                    <a:lnTo>
                      <a:pt x="192532" y="2502114"/>
                    </a:lnTo>
                    <a:lnTo>
                      <a:pt x="192532" y="2540608"/>
                    </a:lnTo>
                    <a:lnTo>
                      <a:pt x="192532" y="2553440"/>
                    </a:lnTo>
                    <a:lnTo>
                      <a:pt x="192532" y="2579102"/>
                    </a:lnTo>
                    <a:lnTo>
                      <a:pt x="154025" y="2668922"/>
                    </a:lnTo>
                    <a:lnTo>
                      <a:pt x="154025" y="2694585"/>
                    </a:lnTo>
                    <a:lnTo>
                      <a:pt x="179696" y="2707416"/>
                    </a:lnTo>
                    <a:lnTo>
                      <a:pt x="192532" y="2720247"/>
                    </a:lnTo>
                    <a:lnTo>
                      <a:pt x="256709" y="2745910"/>
                    </a:lnTo>
                    <a:lnTo>
                      <a:pt x="256709" y="2745910"/>
                    </a:lnTo>
                    <a:lnTo>
                      <a:pt x="320886" y="2784404"/>
                    </a:lnTo>
                    <a:lnTo>
                      <a:pt x="333722" y="2797235"/>
                    </a:lnTo>
                    <a:lnTo>
                      <a:pt x="320886" y="2861392"/>
                    </a:lnTo>
                    <a:lnTo>
                      <a:pt x="333722" y="2861392"/>
                    </a:lnTo>
                    <a:lnTo>
                      <a:pt x="333722" y="2887055"/>
                    </a:lnTo>
                    <a:lnTo>
                      <a:pt x="295215" y="2951212"/>
                    </a:lnTo>
                    <a:lnTo>
                      <a:pt x="295215" y="2976874"/>
                    </a:lnTo>
                    <a:lnTo>
                      <a:pt x="256709" y="3015368"/>
                    </a:lnTo>
                    <a:lnTo>
                      <a:pt x="243874" y="3053863"/>
                    </a:lnTo>
                    <a:lnTo>
                      <a:pt x="243874" y="3066694"/>
                    </a:lnTo>
                    <a:lnTo>
                      <a:pt x="243874" y="3130851"/>
                    </a:lnTo>
                    <a:lnTo>
                      <a:pt x="243874" y="3130851"/>
                    </a:lnTo>
                    <a:lnTo>
                      <a:pt x="166861" y="3169345"/>
                    </a:lnTo>
                    <a:lnTo>
                      <a:pt x="141190" y="3156513"/>
                    </a:lnTo>
                    <a:lnTo>
                      <a:pt x="77013" y="3182176"/>
                    </a:lnTo>
                    <a:lnTo>
                      <a:pt x="64177" y="3220670"/>
                    </a:lnTo>
                    <a:lnTo>
                      <a:pt x="38506" y="3271996"/>
                    </a:lnTo>
                    <a:lnTo>
                      <a:pt x="38506" y="3271996"/>
                    </a:lnTo>
                    <a:lnTo>
                      <a:pt x="0" y="3323321"/>
                    </a:lnTo>
                    <a:lnTo>
                      <a:pt x="0" y="3348984"/>
                    </a:lnTo>
                    <a:lnTo>
                      <a:pt x="38506" y="3387478"/>
                    </a:lnTo>
                    <a:lnTo>
                      <a:pt x="51342" y="3387478"/>
                    </a:lnTo>
                    <a:lnTo>
                      <a:pt x="102684" y="3374646"/>
                    </a:lnTo>
                    <a:lnTo>
                      <a:pt x="141190" y="3336152"/>
                    </a:lnTo>
                    <a:lnTo>
                      <a:pt x="166861" y="3323321"/>
                    </a:lnTo>
                    <a:lnTo>
                      <a:pt x="179696" y="3310490"/>
                    </a:lnTo>
                    <a:lnTo>
                      <a:pt x="243874" y="3310490"/>
                    </a:lnTo>
                    <a:lnTo>
                      <a:pt x="269545" y="3297658"/>
                    </a:lnTo>
                    <a:lnTo>
                      <a:pt x="359393" y="3336152"/>
                    </a:lnTo>
                    <a:lnTo>
                      <a:pt x="359393" y="3348984"/>
                    </a:lnTo>
                    <a:lnTo>
                      <a:pt x="359393" y="3361815"/>
                    </a:lnTo>
                    <a:lnTo>
                      <a:pt x="372228" y="3413140"/>
                    </a:lnTo>
                    <a:lnTo>
                      <a:pt x="359393" y="3425972"/>
                    </a:lnTo>
                    <a:lnTo>
                      <a:pt x="372228" y="3477297"/>
                    </a:lnTo>
                    <a:lnTo>
                      <a:pt x="397899" y="3502960"/>
                    </a:lnTo>
                    <a:lnTo>
                      <a:pt x="423570" y="3502960"/>
                    </a:lnTo>
                    <a:lnTo>
                      <a:pt x="474912" y="3477297"/>
                    </a:lnTo>
                    <a:lnTo>
                      <a:pt x="539089" y="3541454"/>
                    </a:lnTo>
                    <a:lnTo>
                      <a:pt x="526254" y="3592779"/>
                    </a:lnTo>
                    <a:lnTo>
                      <a:pt x="474912" y="3618442"/>
                    </a:lnTo>
                    <a:lnTo>
                      <a:pt x="462076" y="3644105"/>
                    </a:lnTo>
                    <a:lnTo>
                      <a:pt x="500583" y="3708262"/>
                    </a:lnTo>
                    <a:lnTo>
                      <a:pt x="539089" y="3721093"/>
                    </a:lnTo>
                    <a:lnTo>
                      <a:pt x="551924" y="3785250"/>
                    </a:lnTo>
                    <a:lnTo>
                      <a:pt x="551924" y="3810912"/>
                    </a:lnTo>
                    <a:lnTo>
                      <a:pt x="564760" y="3849406"/>
                    </a:lnTo>
                    <a:lnTo>
                      <a:pt x="551924" y="3875069"/>
                    </a:lnTo>
                    <a:lnTo>
                      <a:pt x="551924" y="3926395"/>
                    </a:lnTo>
                    <a:lnTo>
                      <a:pt x="564760" y="3939226"/>
                    </a:lnTo>
                    <a:lnTo>
                      <a:pt x="577595" y="3990551"/>
                    </a:lnTo>
                    <a:lnTo>
                      <a:pt x="564760" y="4016214"/>
                    </a:lnTo>
                    <a:lnTo>
                      <a:pt x="577595" y="4029045"/>
                    </a:lnTo>
                    <a:lnTo>
                      <a:pt x="577595" y="4093202"/>
                    </a:lnTo>
                    <a:lnTo>
                      <a:pt x="551924" y="4118865"/>
                    </a:lnTo>
                    <a:lnTo>
                      <a:pt x="551924" y="4157359"/>
                    </a:lnTo>
                    <a:lnTo>
                      <a:pt x="603266" y="4195853"/>
                    </a:lnTo>
                    <a:lnTo>
                      <a:pt x="603266" y="4195853"/>
                    </a:lnTo>
                    <a:lnTo>
                      <a:pt x="667444" y="4183022"/>
                    </a:lnTo>
                    <a:lnTo>
                      <a:pt x="705950" y="4195853"/>
                    </a:lnTo>
                    <a:lnTo>
                      <a:pt x="718785" y="4272841"/>
                    </a:lnTo>
                    <a:lnTo>
                      <a:pt x="744456" y="4285673"/>
                    </a:lnTo>
                    <a:lnTo>
                      <a:pt x="744456" y="4324167"/>
                    </a:lnTo>
                    <a:lnTo>
                      <a:pt x="705950" y="4375492"/>
                    </a:lnTo>
                    <a:lnTo>
                      <a:pt x="693114" y="4388324"/>
                    </a:lnTo>
                    <a:lnTo>
                      <a:pt x="641773" y="4362661"/>
                    </a:lnTo>
                    <a:lnTo>
                      <a:pt x="603266" y="4375492"/>
                    </a:lnTo>
                    <a:lnTo>
                      <a:pt x="590431" y="4439649"/>
                    </a:lnTo>
                    <a:lnTo>
                      <a:pt x="603266" y="4465312"/>
                    </a:lnTo>
                    <a:lnTo>
                      <a:pt x="603266" y="4503806"/>
                    </a:lnTo>
                    <a:lnTo>
                      <a:pt x="603266" y="4503806"/>
                    </a:lnTo>
                    <a:lnTo>
                      <a:pt x="628937" y="4516637"/>
                    </a:lnTo>
                    <a:lnTo>
                      <a:pt x="654608" y="4555131"/>
                    </a:lnTo>
                    <a:lnTo>
                      <a:pt x="654608" y="4567962"/>
                    </a:lnTo>
                    <a:lnTo>
                      <a:pt x="718785" y="4632119"/>
                    </a:lnTo>
                    <a:lnTo>
                      <a:pt x="667444" y="4644951"/>
                    </a:lnTo>
                    <a:lnTo>
                      <a:pt x="654608" y="4709107"/>
                    </a:lnTo>
                    <a:lnTo>
                      <a:pt x="654608" y="4709107"/>
                    </a:lnTo>
                    <a:lnTo>
                      <a:pt x="654608" y="4721939"/>
                    </a:lnTo>
                    <a:lnTo>
                      <a:pt x="654608" y="4786096"/>
                    </a:lnTo>
                    <a:lnTo>
                      <a:pt x="705950" y="4811758"/>
                    </a:lnTo>
                    <a:lnTo>
                      <a:pt x="693114" y="4824590"/>
                    </a:lnTo>
                    <a:lnTo>
                      <a:pt x="731621" y="4888746"/>
                    </a:lnTo>
                    <a:lnTo>
                      <a:pt x="757292" y="4901578"/>
                    </a:lnTo>
                    <a:lnTo>
                      <a:pt x="770127" y="4940072"/>
                    </a:lnTo>
                    <a:lnTo>
                      <a:pt x="821469" y="4978566"/>
                    </a:lnTo>
                    <a:lnTo>
                      <a:pt x="821469" y="5004229"/>
                    </a:lnTo>
                    <a:lnTo>
                      <a:pt x="847140" y="5017060"/>
                    </a:lnTo>
                    <a:lnTo>
                      <a:pt x="898482" y="5029891"/>
                    </a:lnTo>
                    <a:lnTo>
                      <a:pt x="936988" y="4978566"/>
                    </a:lnTo>
                    <a:lnTo>
                      <a:pt x="898482" y="4940072"/>
                    </a:lnTo>
                    <a:lnTo>
                      <a:pt x="924153" y="4901578"/>
                    </a:lnTo>
                    <a:lnTo>
                      <a:pt x="949823" y="4901578"/>
                    </a:lnTo>
                    <a:lnTo>
                      <a:pt x="975494" y="4914409"/>
                    </a:lnTo>
                    <a:lnTo>
                      <a:pt x="1039672" y="4888746"/>
                    </a:lnTo>
                    <a:lnTo>
                      <a:pt x="1039672" y="4875915"/>
                    </a:lnTo>
                    <a:lnTo>
                      <a:pt x="1078178" y="4863084"/>
                    </a:lnTo>
                    <a:lnTo>
                      <a:pt x="1103849" y="4824590"/>
                    </a:lnTo>
                    <a:lnTo>
                      <a:pt x="1129520" y="4824590"/>
                    </a:lnTo>
                    <a:lnTo>
                      <a:pt x="1142355" y="4786096"/>
                    </a:lnTo>
                    <a:lnTo>
                      <a:pt x="1206533" y="4760433"/>
                    </a:lnTo>
                    <a:lnTo>
                      <a:pt x="1219368" y="4760433"/>
                    </a:lnTo>
                    <a:lnTo>
                      <a:pt x="1219368" y="4747601"/>
                    </a:lnTo>
                    <a:lnTo>
                      <a:pt x="1270710" y="4760433"/>
                    </a:lnTo>
                    <a:lnTo>
                      <a:pt x="1283545" y="4760433"/>
                    </a:lnTo>
                    <a:lnTo>
                      <a:pt x="1296381" y="4747601"/>
                    </a:lnTo>
                    <a:lnTo>
                      <a:pt x="1347723" y="4747601"/>
                    </a:lnTo>
                    <a:lnTo>
                      <a:pt x="1386229" y="4657782"/>
                    </a:lnTo>
                    <a:lnTo>
                      <a:pt x="1386229" y="4644951"/>
                    </a:lnTo>
                    <a:lnTo>
                      <a:pt x="1437571" y="4567962"/>
                    </a:lnTo>
                    <a:lnTo>
                      <a:pt x="1437571" y="4567962"/>
                    </a:lnTo>
                    <a:lnTo>
                      <a:pt x="1450406" y="4580794"/>
                    </a:lnTo>
                    <a:lnTo>
                      <a:pt x="1553090" y="4567962"/>
                    </a:lnTo>
                    <a:lnTo>
                      <a:pt x="1553090" y="4567962"/>
                    </a:lnTo>
                    <a:lnTo>
                      <a:pt x="1630102" y="4580794"/>
                    </a:lnTo>
                    <a:lnTo>
                      <a:pt x="1630102" y="4567962"/>
                    </a:lnTo>
                    <a:lnTo>
                      <a:pt x="1681444" y="4619288"/>
                    </a:lnTo>
                    <a:lnTo>
                      <a:pt x="1681444" y="4670613"/>
                    </a:lnTo>
                    <a:lnTo>
                      <a:pt x="1707115" y="4709107"/>
                    </a:lnTo>
                    <a:lnTo>
                      <a:pt x="1771292" y="4696276"/>
                    </a:lnTo>
                    <a:lnTo>
                      <a:pt x="1784128" y="4696276"/>
                    </a:lnTo>
                    <a:lnTo>
                      <a:pt x="1848305" y="4696276"/>
                    </a:lnTo>
                    <a:lnTo>
                      <a:pt x="1873976" y="4683445"/>
                    </a:lnTo>
                    <a:lnTo>
                      <a:pt x="1886812" y="4683445"/>
                    </a:lnTo>
                    <a:lnTo>
                      <a:pt x="1899647" y="4696276"/>
                    </a:lnTo>
                    <a:lnTo>
                      <a:pt x="1989495" y="4670613"/>
                    </a:lnTo>
                    <a:lnTo>
                      <a:pt x="2028002" y="4683445"/>
                    </a:lnTo>
                    <a:lnTo>
                      <a:pt x="2066508" y="4683445"/>
                    </a:lnTo>
                    <a:lnTo>
                      <a:pt x="2079343" y="4670613"/>
                    </a:lnTo>
                    <a:lnTo>
                      <a:pt x="2130685" y="4657782"/>
                    </a:lnTo>
                    <a:lnTo>
                      <a:pt x="2156356" y="4606457"/>
                    </a:lnTo>
                    <a:lnTo>
                      <a:pt x="2207698" y="4606457"/>
                    </a:lnTo>
                    <a:lnTo>
                      <a:pt x="2220533" y="4580794"/>
                    </a:lnTo>
                    <a:lnTo>
                      <a:pt x="2271875" y="4580794"/>
                    </a:lnTo>
                    <a:lnTo>
                      <a:pt x="2297546" y="4542300"/>
                    </a:lnTo>
                    <a:lnTo>
                      <a:pt x="2348888" y="4593625"/>
                    </a:lnTo>
                    <a:lnTo>
                      <a:pt x="2387394" y="4567962"/>
                    </a:lnTo>
                    <a:lnTo>
                      <a:pt x="2387394" y="4529468"/>
                    </a:lnTo>
                    <a:lnTo>
                      <a:pt x="2425901" y="4490974"/>
                    </a:lnTo>
                    <a:lnTo>
                      <a:pt x="2413065" y="4452480"/>
                    </a:lnTo>
                    <a:lnTo>
                      <a:pt x="2451571" y="4426818"/>
                    </a:lnTo>
                    <a:lnTo>
                      <a:pt x="2477242" y="4439649"/>
                    </a:lnTo>
                    <a:lnTo>
                      <a:pt x="2515749" y="4426818"/>
                    </a:lnTo>
                    <a:lnTo>
                      <a:pt x="2541420" y="4439649"/>
                    </a:lnTo>
                    <a:lnTo>
                      <a:pt x="2579926" y="4426818"/>
                    </a:lnTo>
                    <a:lnTo>
                      <a:pt x="2618432" y="4452480"/>
                    </a:lnTo>
                    <a:lnTo>
                      <a:pt x="2669774" y="4439649"/>
                    </a:lnTo>
                    <a:lnTo>
                      <a:pt x="2708281" y="4465312"/>
                    </a:lnTo>
                    <a:lnTo>
                      <a:pt x="2721116" y="4503806"/>
                    </a:lnTo>
                    <a:lnTo>
                      <a:pt x="2759622" y="4516637"/>
                    </a:lnTo>
                    <a:lnTo>
                      <a:pt x="2785293" y="4555131"/>
                    </a:lnTo>
                    <a:lnTo>
                      <a:pt x="2785293" y="4567962"/>
                    </a:lnTo>
                    <a:lnTo>
                      <a:pt x="2798129" y="4567962"/>
                    </a:lnTo>
                    <a:lnTo>
                      <a:pt x="2810964" y="4593625"/>
                    </a:lnTo>
                    <a:lnTo>
                      <a:pt x="2836635" y="4606457"/>
                    </a:lnTo>
                    <a:lnTo>
                      <a:pt x="2849471" y="4657782"/>
                    </a:lnTo>
                    <a:lnTo>
                      <a:pt x="2836635" y="4709107"/>
                    </a:lnTo>
                    <a:lnTo>
                      <a:pt x="2849471" y="4760433"/>
                    </a:lnTo>
                    <a:lnTo>
                      <a:pt x="2900812" y="4786096"/>
                    </a:lnTo>
                    <a:lnTo>
                      <a:pt x="2900812" y="4786096"/>
                    </a:lnTo>
                    <a:lnTo>
                      <a:pt x="2964990" y="4837421"/>
                    </a:lnTo>
                    <a:lnTo>
                      <a:pt x="2964990" y="4850252"/>
                    </a:lnTo>
                    <a:lnTo>
                      <a:pt x="3016331" y="4888746"/>
                    </a:lnTo>
                    <a:lnTo>
                      <a:pt x="3016331" y="4888746"/>
                    </a:lnTo>
                    <a:lnTo>
                      <a:pt x="3080509" y="4901578"/>
                    </a:lnTo>
                    <a:lnTo>
                      <a:pt x="3131850" y="4927240"/>
                    </a:lnTo>
                    <a:lnTo>
                      <a:pt x="3183192" y="4914409"/>
                    </a:lnTo>
                    <a:lnTo>
                      <a:pt x="3221699" y="4940072"/>
                    </a:lnTo>
                    <a:lnTo>
                      <a:pt x="3260205" y="4927240"/>
                    </a:lnTo>
                    <a:lnTo>
                      <a:pt x="3311547" y="4940072"/>
                    </a:lnTo>
                    <a:lnTo>
                      <a:pt x="3324382" y="4965734"/>
                    </a:lnTo>
                    <a:lnTo>
                      <a:pt x="3375724" y="4978566"/>
                    </a:lnTo>
                    <a:lnTo>
                      <a:pt x="3388559" y="4952903"/>
                    </a:lnTo>
                    <a:lnTo>
                      <a:pt x="3401395" y="4875915"/>
                    </a:lnTo>
                    <a:lnTo>
                      <a:pt x="3427066" y="4875915"/>
                    </a:lnTo>
                    <a:lnTo>
                      <a:pt x="3465572" y="4824590"/>
                    </a:lnTo>
                    <a:lnTo>
                      <a:pt x="3452737" y="4798927"/>
                    </a:lnTo>
                    <a:lnTo>
                      <a:pt x="3529749" y="4773264"/>
                    </a:lnTo>
                    <a:lnTo>
                      <a:pt x="3491243" y="4696276"/>
                    </a:lnTo>
                    <a:lnTo>
                      <a:pt x="3516914" y="4670613"/>
                    </a:lnTo>
                    <a:lnTo>
                      <a:pt x="3504079" y="4619288"/>
                    </a:lnTo>
                    <a:lnTo>
                      <a:pt x="3516914" y="4606457"/>
                    </a:lnTo>
                    <a:lnTo>
                      <a:pt x="3516914" y="4555131"/>
                    </a:lnTo>
                    <a:lnTo>
                      <a:pt x="3593927" y="4529468"/>
                    </a:lnTo>
                    <a:lnTo>
                      <a:pt x="3632433" y="4542300"/>
                    </a:lnTo>
                    <a:lnTo>
                      <a:pt x="3658104" y="4529468"/>
                    </a:lnTo>
                    <a:lnTo>
                      <a:pt x="3670939" y="4529468"/>
                    </a:lnTo>
                    <a:lnTo>
                      <a:pt x="3722281" y="4516637"/>
                    </a:lnTo>
                    <a:lnTo>
                      <a:pt x="3760788" y="4478143"/>
                    </a:lnTo>
                    <a:lnTo>
                      <a:pt x="3786459" y="4465312"/>
                    </a:lnTo>
                    <a:lnTo>
                      <a:pt x="3799294" y="4452480"/>
                    </a:lnTo>
                    <a:lnTo>
                      <a:pt x="3850636" y="4439649"/>
                    </a:lnTo>
                    <a:lnTo>
                      <a:pt x="3901978" y="4465312"/>
                    </a:lnTo>
                    <a:lnTo>
                      <a:pt x="3978990" y="4388324"/>
                    </a:lnTo>
                    <a:lnTo>
                      <a:pt x="3978990" y="4388324"/>
                    </a:lnTo>
                    <a:lnTo>
                      <a:pt x="3978990" y="4362661"/>
                    </a:lnTo>
                    <a:lnTo>
                      <a:pt x="3991826" y="4311335"/>
                    </a:lnTo>
                    <a:lnTo>
                      <a:pt x="3991826" y="4298504"/>
                    </a:lnTo>
                    <a:lnTo>
                      <a:pt x="4043168" y="4221516"/>
                    </a:lnTo>
                    <a:lnTo>
                      <a:pt x="4056003" y="4221516"/>
                    </a:lnTo>
                    <a:lnTo>
                      <a:pt x="4094509" y="4221516"/>
                    </a:lnTo>
                    <a:lnTo>
                      <a:pt x="4133016" y="4208685"/>
                    </a:lnTo>
                    <a:lnTo>
                      <a:pt x="4171522" y="4131696"/>
                    </a:lnTo>
                    <a:lnTo>
                      <a:pt x="4197193" y="4131696"/>
                    </a:lnTo>
                    <a:lnTo>
                      <a:pt x="4197193" y="4118865"/>
                    </a:lnTo>
                    <a:lnTo>
                      <a:pt x="4299877" y="4080371"/>
                    </a:lnTo>
                    <a:lnTo>
                      <a:pt x="4312712" y="4080371"/>
                    </a:lnTo>
                    <a:lnTo>
                      <a:pt x="4376889" y="4067540"/>
                    </a:lnTo>
                    <a:lnTo>
                      <a:pt x="4376889" y="4067540"/>
                    </a:lnTo>
                    <a:lnTo>
                      <a:pt x="4415396" y="4067540"/>
                    </a:lnTo>
                    <a:lnTo>
                      <a:pt x="4479573" y="4093202"/>
                    </a:lnTo>
                    <a:lnTo>
                      <a:pt x="4492409" y="4093202"/>
                    </a:lnTo>
                    <a:lnTo>
                      <a:pt x="4543750" y="4093202"/>
                    </a:lnTo>
                    <a:lnTo>
                      <a:pt x="4582257" y="4080371"/>
                    </a:lnTo>
                    <a:lnTo>
                      <a:pt x="4595092" y="4054708"/>
                    </a:lnTo>
                    <a:lnTo>
                      <a:pt x="4672105" y="4054708"/>
                    </a:lnTo>
                    <a:lnTo>
                      <a:pt x="4684940" y="4003383"/>
                    </a:lnTo>
                    <a:lnTo>
                      <a:pt x="4659269" y="3964889"/>
                    </a:lnTo>
                    <a:lnTo>
                      <a:pt x="4672105" y="3939226"/>
                    </a:lnTo>
                    <a:lnTo>
                      <a:pt x="4659269" y="3887901"/>
                    </a:lnTo>
                    <a:lnTo>
                      <a:pt x="4684940" y="3862238"/>
                    </a:lnTo>
                    <a:lnTo>
                      <a:pt x="4659269" y="3810912"/>
                    </a:lnTo>
                    <a:lnTo>
                      <a:pt x="4659269" y="3785250"/>
                    </a:lnTo>
                    <a:lnTo>
                      <a:pt x="4723447" y="3772418"/>
                    </a:lnTo>
                    <a:lnTo>
                      <a:pt x="4723447" y="3759587"/>
                    </a:lnTo>
                    <a:lnTo>
                      <a:pt x="4774788" y="3733924"/>
                    </a:lnTo>
                    <a:lnTo>
                      <a:pt x="4774788" y="3721093"/>
                    </a:lnTo>
                    <a:lnTo>
                      <a:pt x="4749118" y="3682599"/>
                    </a:lnTo>
                    <a:lnTo>
                      <a:pt x="4749118" y="3656936"/>
                    </a:lnTo>
                    <a:lnTo>
                      <a:pt x="4723447" y="3592779"/>
                    </a:lnTo>
                    <a:lnTo>
                      <a:pt x="4723447" y="3592779"/>
                    </a:lnTo>
                    <a:lnTo>
                      <a:pt x="4697776" y="3515791"/>
                    </a:lnTo>
                    <a:lnTo>
                      <a:pt x="4697776" y="3515791"/>
                    </a:lnTo>
                    <a:lnTo>
                      <a:pt x="4672105" y="3451635"/>
                    </a:lnTo>
                    <a:lnTo>
                      <a:pt x="4710611" y="3400309"/>
                    </a:lnTo>
                    <a:lnTo>
                      <a:pt x="4749118" y="3400309"/>
                    </a:lnTo>
                    <a:lnTo>
                      <a:pt x="4787624" y="3336152"/>
                    </a:lnTo>
                    <a:lnTo>
                      <a:pt x="4800459" y="3323321"/>
                    </a:lnTo>
                    <a:lnTo>
                      <a:pt x="4813295" y="3323321"/>
                    </a:lnTo>
                    <a:lnTo>
                      <a:pt x="4838966" y="3284827"/>
                    </a:lnTo>
                    <a:lnTo>
                      <a:pt x="4903143" y="3271996"/>
                    </a:lnTo>
                    <a:lnTo>
                      <a:pt x="4928814" y="3336152"/>
                    </a:lnTo>
                    <a:lnTo>
                      <a:pt x="4992991" y="3310490"/>
                    </a:lnTo>
                    <a:lnTo>
                      <a:pt x="5005827" y="3310490"/>
                    </a:lnTo>
                    <a:lnTo>
                      <a:pt x="5070004" y="3297658"/>
                    </a:lnTo>
                    <a:lnTo>
                      <a:pt x="5082839" y="3284827"/>
                    </a:lnTo>
                    <a:lnTo>
                      <a:pt x="5082839" y="3271996"/>
                    </a:lnTo>
                    <a:lnTo>
                      <a:pt x="5121346" y="3207839"/>
                    </a:lnTo>
                    <a:lnTo>
                      <a:pt x="5121346" y="3207839"/>
                    </a:lnTo>
                    <a:lnTo>
                      <a:pt x="5147017" y="3156513"/>
                    </a:lnTo>
                    <a:lnTo>
                      <a:pt x="5211194" y="3156513"/>
                    </a:lnTo>
                    <a:lnTo>
                      <a:pt x="5211194" y="3079525"/>
                    </a:lnTo>
                    <a:lnTo>
                      <a:pt x="5224029" y="3066694"/>
                    </a:lnTo>
                    <a:lnTo>
                      <a:pt x="5249700" y="3015368"/>
                    </a:lnTo>
                    <a:lnTo>
                      <a:pt x="5249700" y="3002537"/>
                    </a:lnTo>
                    <a:lnTo>
                      <a:pt x="5275371" y="2976874"/>
                    </a:lnTo>
                    <a:lnTo>
                      <a:pt x="5262536" y="2912718"/>
                    </a:lnTo>
                    <a:lnTo>
                      <a:pt x="5211194" y="2887055"/>
                    </a:lnTo>
                    <a:lnTo>
                      <a:pt x="5211194" y="2848561"/>
                    </a:lnTo>
                    <a:lnTo>
                      <a:pt x="5172687" y="2797235"/>
                    </a:lnTo>
                    <a:lnTo>
                      <a:pt x="5159852" y="2797235"/>
                    </a:lnTo>
                    <a:lnTo>
                      <a:pt x="5134181" y="2797235"/>
                    </a:lnTo>
                    <a:lnTo>
                      <a:pt x="5095675" y="2733079"/>
                    </a:lnTo>
                    <a:lnTo>
                      <a:pt x="5044333" y="2745910"/>
                    </a:lnTo>
                    <a:lnTo>
                      <a:pt x="5018662" y="2720247"/>
                    </a:lnTo>
                    <a:lnTo>
                      <a:pt x="5031498" y="2668922"/>
                    </a:lnTo>
                    <a:lnTo>
                      <a:pt x="4967320" y="2604765"/>
                    </a:lnTo>
                    <a:lnTo>
                      <a:pt x="4967320" y="2604765"/>
                    </a:lnTo>
                    <a:lnTo>
                      <a:pt x="4941649" y="2591934"/>
                    </a:lnTo>
                    <a:lnTo>
                      <a:pt x="4915978" y="2604765"/>
                    </a:lnTo>
                    <a:lnTo>
                      <a:pt x="4864637" y="2579102"/>
                    </a:lnTo>
                    <a:lnTo>
                      <a:pt x="4838966" y="2553440"/>
                    </a:lnTo>
                    <a:lnTo>
                      <a:pt x="4800459" y="2540608"/>
                    </a:lnTo>
                    <a:lnTo>
                      <a:pt x="4736282" y="2604765"/>
                    </a:lnTo>
                    <a:lnTo>
                      <a:pt x="4736282" y="2604765"/>
                    </a:lnTo>
                    <a:lnTo>
                      <a:pt x="4684940" y="2579102"/>
                    </a:lnTo>
                    <a:lnTo>
                      <a:pt x="4672105" y="2527777"/>
                    </a:lnTo>
                    <a:lnTo>
                      <a:pt x="4607928" y="2502114"/>
                    </a:lnTo>
                    <a:lnTo>
                      <a:pt x="4582257" y="2514946"/>
                    </a:lnTo>
                    <a:lnTo>
                      <a:pt x="4543750" y="2489283"/>
                    </a:lnTo>
                    <a:lnTo>
                      <a:pt x="4530915" y="2425126"/>
                    </a:lnTo>
                    <a:lnTo>
                      <a:pt x="4518079" y="2412295"/>
                    </a:lnTo>
                    <a:lnTo>
                      <a:pt x="4505244" y="2373801"/>
                    </a:lnTo>
                    <a:lnTo>
                      <a:pt x="4518079" y="2348138"/>
                    </a:lnTo>
                    <a:lnTo>
                      <a:pt x="4492409" y="2322475"/>
                    </a:lnTo>
                    <a:lnTo>
                      <a:pt x="4492409" y="2283981"/>
                    </a:lnTo>
                    <a:lnTo>
                      <a:pt x="4428231" y="2232656"/>
                    </a:lnTo>
                    <a:lnTo>
                      <a:pt x="4428231" y="2206993"/>
                    </a:lnTo>
                    <a:lnTo>
                      <a:pt x="4389725" y="2142836"/>
                    </a:lnTo>
                    <a:lnTo>
                      <a:pt x="4351219" y="2142836"/>
                    </a:lnTo>
                    <a:lnTo>
                      <a:pt x="4312712" y="2117174"/>
                    </a:lnTo>
                    <a:lnTo>
                      <a:pt x="4274206" y="2117174"/>
                    </a:lnTo>
                    <a:lnTo>
                      <a:pt x="4235699" y="2091511"/>
                    </a:lnTo>
                    <a:lnTo>
                      <a:pt x="4197193" y="2014523"/>
                    </a:lnTo>
                    <a:lnTo>
                      <a:pt x="4197193" y="2001691"/>
                    </a:lnTo>
                    <a:lnTo>
                      <a:pt x="4197193" y="1988860"/>
                    </a:lnTo>
                    <a:lnTo>
                      <a:pt x="4210029" y="1899041"/>
                    </a:lnTo>
                    <a:lnTo>
                      <a:pt x="4197193" y="1899041"/>
                    </a:lnTo>
                    <a:lnTo>
                      <a:pt x="4197193" y="1860546"/>
                    </a:lnTo>
                    <a:lnTo>
                      <a:pt x="4184358" y="1834884"/>
                    </a:lnTo>
                    <a:lnTo>
                      <a:pt x="4184358" y="1770727"/>
                    </a:lnTo>
                    <a:lnTo>
                      <a:pt x="4158687" y="1745064"/>
                    </a:lnTo>
                    <a:lnTo>
                      <a:pt x="4158687" y="1706570"/>
                    </a:lnTo>
                    <a:lnTo>
                      <a:pt x="4120180" y="1655245"/>
                    </a:lnTo>
                    <a:lnTo>
                      <a:pt x="4133016" y="1642413"/>
                    </a:lnTo>
                    <a:lnTo>
                      <a:pt x="4081674" y="1565425"/>
                    </a:lnTo>
                    <a:lnTo>
                      <a:pt x="4043168" y="1565425"/>
                    </a:lnTo>
                    <a:lnTo>
                      <a:pt x="4030332" y="1526931"/>
                    </a:lnTo>
                    <a:lnTo>
                      <a:pt x="4017497" y="1514100"/>
                    </a:lnTo>
                    <a:lnTo>
                      <a:pt x="3991826" y="1488437"/>
                    </a:lnTo>
                    <a:lnTo>
                      <a:pt x="3991826" y="1462774"/>
                    </a:lnTo>
                    <a:lnTo>
                      <a:pt x="3953319" y="1424280"/>
                    </a:lnTo>
                    <a:lnTo>
                      <a:pt x="3927648" y="1411449"/>
                    </a:lnTo>
                    <a:lnTo>
                      <a:pt x="3927648" y="1372955"/>
                    </a:lnTo>
                    <a:lnTo>
                      <a:pt x="3889142" y="1347292"/>
                    </a:lnTo>
                    <a:lnTo>
                      <a:pt x="3889142" y="1295967"/>
                    </a:lnTo>
                    <a:lnTo>
                      <a:pt x="3889142" y="1283136"/>
                    </a:lnTo>
                    <a:lnTo>
                      <a:pt x="3850636" y="1231810"/>
                    </a:lnTo>
                    <a:lnTo>
                      <a:pt x="3850636" y="1206147"/>
                    </a:lnTo>
                    <a:lnTo>
                      <a:pt x="3824965" y="1167653"/>
                    </a:lnTo>
                    <a:lnTo>
                      <a:pt x="3824965" y="1154822"/>
                    </a:lnTo>
                    <a:lnTo>
                      <a:pt x="3876307" y="1103497"/>
                    </a:lnTo>
                    <a:lnTo>
                      <a:pt x="3889142" y="1103497"/>
                    </a:lnTo>
                    <a:lnTo>
                      <a:pt x="3927648" y="1129159"/>
                    </a:lnTo>
                    <a:lnTo>
                      <a:pt x="3991826" y="1090665"/>
                    </a:lnTo>
                    <a:lnTo>
                      <a:pt x="4004661" y="1077834"/>
                    </a:lnTo>
                    <a:lnTo>
                      <a:pt x="4030332" y="1052171"/>
                    </a:lnTo>
                    <a:lnTo>
                      <a:pt x="4094509" y="1039340"/>
                    </a:lnTo>
                    <a:lnTo>
                      <a:pt x="4107345" y="1026508"/>
                    </a:lnTo>
                    <a:lnTo>
                      <a:pt x="4107345" y="1026508"/>
                    </a:lnTo>
                    <a:lnTo>
                      <a:pt x="4133016" y="988014"/>
                    </a:lnTo>
                    <a:lnTo>
                      <a:pt x="4197193" y="988014"/>
                    </a:lnTo>
                    <a:lnTo>
                      <a:pt x="4222864" y="911026"/>
                    </a:lnTo>
                    <a:lnTo>
                      <a:pt x="4171522" y="885363"/>
                    </a:lnTo>
                    <a:lnTo>
                      <a:pt x="4133016" y="898195"/>
                    </a:lnTo>
                    <a:lnTo>
                      <a:pt x="4081674" y="872532"/>
                    </a:lnTo>
                    <a:lnTo>
                      <a:pt x="4081674" y="846869"/>
                    </a:lnTo>
                    <a:lnTo>
                      <a:pt x="4043168" y="821207"/>
                    </a:lnTo>
                    <a:lnTo>
                      <a:pt x="4030332" y="782713"/>
                    </a:lnTo>
                    <a:lnTo>
                      <a:pt x="3966155" y="769881"/>
                    </a:lnTo>
                    <a:lnTo>
                      <a:pt x="3966155" y="731387"/>
                    </a:lnTo>
                    <a:lnTo>
                      <a:pt x="3901978" y="692893"/>
                    </a:lnTo>
                    <a:lnTo>
                      <a:pt x="3889142" y="680062"/>
                    </a:lnTo>
                    <a:lnTo>
                      <a:pt x="3889142" y="667230"/>
                    </a:lnTo>
                    <a:lnTo>
                      <a:pt x="3799294" y="680062"/>
                    </a:lnTo>
                    <a:lnTo>
                      <a:pt x="3786459" y="692893"/>
                    </a:lnTo>
                    <a:lnTo>
                      <a:pt x="3735117" y="680062"/>
                    </a:lnTo>
                    <a:lnTo>
                      <a:pt x="3709446" y="705725"/>
                    </a:lnTo>
                    <a:lnTo>
                      <a:pt x="3658104" y="667230"/>
                    </a:lnTo>
                    <a:moveTo>
                      <a:pt x="2913648" y="1244641"/>
                    </a:moveTo>
                    <a:lnTo>
                      <a:pt x="2887977" y="1257473"/>
                    </a:lnTo>
                    <a:lnTo>
                      <a:pt x="2875141" y="1308798"/>
                    </a:lnTo>
                    <a:lnTo>
                      <a:pt x="2862306" y="1334461"/>
                    </a:lnTo>
                    <a:lnTo>
                      <a:pt x="2849471" y="1347292"/>
                    </a:lnTo>
                    <a:lnTo>
                      <a:pt x="2862306" y="1372955"/>
                    </a:lnTo>
                    <a:lnTo>
                      <a:pt x="2849471" y="1437112"/>
                    </a:lnTo>
                    <a:lnTo>
                      <a:pt x="2823800" y="1449943"/>
                    </a:lnTo>
                    <a:lnTo>
                      <a:pt x="2759622" y="1411449"/>
                    </a:lnTo>
                    <a:lnTo>
                      <a:pt x="2759622" y="1385786"/>
                    </a:lnTo>
                    <a:lnTo>
                      <a:pt x="2746787" y="1372955"/>
                    </a:lnTo>
                    <a:lnTo>
                      <a:pt x="2746787" y="1360124"/>
                    </a:lnTo>
                    <a:lnTo>
                      <a:pt x="2772458" y="1295967"/>
                    </a:lnTo>
                    <a:lnTo>
                      <a:pt x="2798129" y="1283136"/>
                    </a:lnTo>
                    <a:lnTo>
                      <a:pt x="2823800" y="1218979"/>
                    </a:lnTo>
                    <a:lnTo>
                      <a:pt x="2810964" y="1193316"/>
                    </a:lnTo>
                    <a:lnTo>
                      <a:pt x="2823800" y="1180485"/>
                    </a:lnTo>
                    <a:lnTo>
                      <a:pt x="2875141" y="1167653"/>
                    </a:lnTo>
                    <a:lnTo>
                      <a:pt x="2913648" y="1218979"/>
                    </a:lnTo>
                    <a:lnTo>
                      <a:pt x="2913648" y="1244641"/>
                    </a:lnTo>
                  </a:path>
                </a:pathLst>
              </a:custGeom>
              <a:solidFill>
                <a:srgbClr val="BBB1B7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92" name="Green">
                <a:extLst>
                  <a:ext uri="{FF2B5EF4-FFF2-40B4-BE49-F238E27FC236}">
                    <a16:creationId xmlns:a16="http://schemas.microsoft.com/office/drawing/2014/main" id="{B569C13F-69FB-0E76-90FA-0E0704F758B5}"/>
                  </a:ext>
                </a:extLst>
              </p:cNvPr>
              <p:cNvSpPr/>
              <p:nvPr/>
            </p:nvSpPr>
            <p:spPr>
              <a:xfrm>
                <a:off x="6687270" y="1167653"/>
                <a:ext cx="5134180" cy="3490128"/>
              </a:xfrm>
              <a:custGeom>
                <a:avLst/>
                <a:gdLst>
                  <a:gd name="connsiteX0" fmla="*/ 2425901 w 5134180"/>
                  <a:gd name="connsiteY0" fmla="*/ 25663 h 3490128"/>
                  <a:gd name="connsiteX1" fmla="*/ 2438736 w 5134180"/>
                  <a:gd name="connsiteY1" fmla="*/ 0 h 3490128"/>
                  <a:gd name="connsiteX2" fmla="*/ 2490078 w 5134180"/>
                  <a:gd name="connsiteY2" fmla="*/ 12831 h 3490128"/>
                  <a:gd name="connsiteX3" fmla="*/ 2502913 w 5134180"/>
                  <a:gd name="connsiteY3" fmla="*/ 64157 h 3490128"/>
                  <a:gd name="connsiteX4" fmla="*/ 2528584 w 5134180"/>
                  <a:gd name="connsiteY4" fmla="*/ 89819 h 3490128"/>
                  <a:gd name="connsiteX5" fmla="*/ 2502913 w 5134180"/>
                  <a:gd name="connsiteY5" fmla="*/ 128314 h 3490128"/>
                  <a:gd name="connsiteX6" fmla="*/ 2528584 w 5134180"/>
                  <a:gd name="connsiteY6" fmla="*/ 179639 h 3490128"/>
                  <a:gd name="connsiteX7" fmla="*/ 2579926 w 5134180"/>
                  <a:gd name="connsiteY7" fmla="*/ 179639 h 3490128"/>
                  <a:gd name="connsiteX8" fmla="*/ 2618432 w 5134180"/>
                  <a:gd name="connsiteY8" fmla="*/ 243796 h 3490128"/>
                  <a:gd name="connsiteX9" fmla="*/ 2644103 w 5134180"/>
                  <a:gd name="connsiteY9" fmla="*/ 256627 h 3490128"/>
                  <a:gd name="connsiteX10" fmla="*/ 2682610 w 5134180"/>
                  <a:gd name="connsiteY10" fmla="*/ 282290 h 3490128"/>
                  <a:gd name="connsiteX11" fmla="*/ 2682610 w 5134180"/>
                  <a:gd name="connsiteY11" fmla="*/ 295121 h 3490128"/>
                  <a:gd name="connsiteX12" fmla="*/ 2721116 w 5134180"/>
                  <a:gd name="connsiteY12" fmla="*/ 333615 h 3490128"/>
                  <a:gd name="connsiteX13" fmla="*/ 2733951 w 5134180"/>
                  <a:gd name="connsiteY13" fmla="*/ 333615 h 3490128"/>
                  <a:gd name="connsiteX14" fmla="*/ 2785293 w 5134180"/>
                  <a:gd name="connsiteY14" fmla="*/ 384941 h 3490128"/>
                  <a:gd name="connsiteX15" fmla="*/ 2823800 w 5134180"/>
                  <a:gd name="connsiteY15" fmla="*/ 397772 h 3490128"/>
                  <a:gd name="connsiteX16" fmla="*/ 2875141 w 5134180"/>
                  <a:gd name="connsiteY16" fmla="*/ 436266 h 3490128"/>
                  <a:gd name="connsiteX17" fmla="*/ 2875141 w 5134180"/>
                  <a:gd name="connsiteY17" fmla="*/ 461929 h 3490128"/>
                  <a:gd name="connsiteX18" fmla="*/ 2913648 w 5134180"/>
                  <a:gd name="connsiteY18" fmla="*/ 500423 h 3490128"/>
                  <a:gd name="connsiteX19" fmla="*/ 2926483 w 5134180"/>
                  <a:gd name="connsiteY19" fmla="*/ 564580 h 3490128"/>
                  <a:gd name="connsiteX20" fmla="*/ 2964990 w 5134180"/>
                  <a:gd name="connsiteY20" fmla="*/ 590242 h 3490128"/>
                  <a:gd name="connsiteX21" fmla="*/ 2977825 w 5134180"/>
                  <a:gd name="connsiteY21" fmla="*/ 654399 h 3490128"/>
                  <a:gd name="connsiteX22" fmla="*/ 3054838 w 5134180"/>
                  <a:gd name="connsiteY22" fmla="*/ 641568 h 3490128"/>
                  <a:gd name="connsiteX23" fmla="*/ 3093344 w 5134180"/>
                  <a:gd name="connsiteY23" fmla="*/ 680062 h 3490128"/>
                  <a:gd name="connsiteX24" fmla="*/ 3093344 w 5134180"/>
                  <a:gd name="connsiteY24" fmla="*/ 680062 h 3490128"/>
                  <a:gd name="connsiteX25" fmla="*/ 3093344 w 5134180"/>
                  <a:gd name="connsiteY25" fmla="*/ 692893 h 3490128"/>
                  <a:gd name="connsiteX26" fmla="*/ 3093344 w 5134180"/>
                  <a:gd name="connsiteY26" fmla="*/ 757050 h 3490128"/>
                  <a:gd name="connsiteX27" fmla="*/ 3131850 w 5134180"/>
                  <a:gd name="connsiteY27" fmla="*/ 808375 h 3490128"/>
                  <a:gd name="connsiteX28" fmla="*/ 3170357 w 5134180"/>
                  <a:gd name="connsiteY28" fmla="*/ 808375 h 3490128"/>
                  <a:gd name="connsiteX29" fmla="*/ 3208863 w 5134180"/>
                  <a:gd name="connsiteY29" fmla="*/ 846869 h 3490128"/>
                  <a:gd name="connsiteX30" fmla="*/ 3221699 w 5134180"/>
                  <a:gd name="connsiteY30" fmla="*/ 859701 h 3490128"/>
                  <a:gd name="connsiteX31" fmla="*/ 3260205 w 5134180"/>
                  <a:gd name="connsiteY31" fmla="*/ 898195 h 3490128"/>
                  <a:gd name="connsiteX32" fmla="*/ 3260205 w 5134180"/>
                  <a:gd name="connsiteY32" fmla="*/ 898195 h 3490128"/>
                  <a:gd name="connsiteX33" fmla="*/ 3324382 w 5134180"/>
                  <a:gd name="connsiteY33" fmla="*/ 975183 h 3490128"/>
                  <a:gd name="connsiteX34" fmla="*/ 3337218 w 5134180"/>
                  <a:gd name="connsiteY34" fmla="*/ 975183 h 3490128"/>
                  <a:gd name="connsiteX35" fmla="*/ 3362889 w 5134180"/>
                  <a:gd name="connsiteY35" fmla="*/ 975183 h 3490128"/>
                  <a:gd name="connsiteX36" fmla="*/ 3414230 w 5134180"/>
                  <a:gd name="connsiteY36" fmla="*/ 988014 h 3490128"/>
                  <a:gd name="connsiteX37" fmla="*/ 3427066 w 5134180"/>
                  <a:gd name="connsiteY37" fmla="*/ 1013677 h 3490128"/>
                  <a:gd name="connsiteX38" fmla="*/ 3427066 w 5134180"/>
                  <a:gd name="connsiteY38" fmla="*/ 1026508 h 3490128"/>
                  <a:gd name="connsiteX39" fmla="*/ 3427066 w 5134180"/>
                  <a:gd name="connsiteY39" fmla="*/ 1077834 h 3490128"/>
                  <a:gd name="connsiteX40" fmla="*/ 3362889 w 5134180"/>
                  <a:gd name="connsiteY40" fmla="*/ 1103497 h 3490128"/>
                  <a:gd name="connsiteX41" fmla="*/ 3298711 w 5134180"/>
                  <a:gd name="connsiteY41" fmla="*/ 1090665 h 3490128"/>
                  <a:gd name="connsiteX42" fmla="*/ 3285876 w 5134180"/>
                  <a:gd name="connsiteY42" fmla="*/ 1090665 h 3490128"/>
                  <a:gd name="connsiteX43" fmla="*/ 3260205 w 5134180"/>
                  <a:gd name="connsiteY43" fmla="*/ 1090665 h 3490128"/>
                  <a:gd name="connsiteX44" fmla="*/ 3196028 w 5134180"/>
                  <a:gd name="connsiteY44" fmla="*/ 1167653 h 3490128"/>
                  <a:gd name="connsiteX45" fmla="*/ 3247370 w 5134180"/>
                  <a:gd name="connsiteY45" fmla="*/ 1218979 h 3490128"/>
                  <a:gd name="connsiteX46" fmla="*/ 3247370 w 5134180"/>
                  <a:gd name="connsiteY46" fmla="*/ 1218979 h 3490128"/>
                  <a:gd name="connsiteX47" fmla="*/ 3285876 w 5134180"/>
                  <a:gd name="connsiteY47" fmla="*/ 1270304 h 3490128"/>
                  <a:gd name="connsiteX48" fmla="*/ 3298711 w 5134180"/>
                  <a:gd name="connsiteY48" fmla="*/ 1295967 h 3490128"/>
                  <a:gd name="connsiteX49" fmla="*/ 3337218 w 5134180"/>
                  <a:gd name="connsiteY49" fmla="*/ 1321630 h 3490128"/>
                  <a:gd name="connsiteX50" fmla="*/ 3388559 w 5134180"/>
                  <a:gd name="connsiteY50" fmla="*/ 1295967 h 3490128"/>
                  <a:gd name="connsiteX51" fmla="*/ 3401395 w 5134180"/>
                  <a:gd name="connsiteY51" fmla="*/ 1257473 h 3490128"/>
                  <a:gd name="connsiteX52" fmla="*/ 3414230 w 5134180"/>
                  <a:gd name="connsiteY52" fmla="*/ 1244641 h 3490128"/>
                  <a:gd name="connsiteX53" fmla="*/ 3439901 w 5134180"/>
                  <a:gd name="connsiteY53" fmla="*/ 1206147 h 3490128"/>
                  <a:gd name="connsiteX54" fmla="*/ 3478408 w 5134180"/>
                  <a:gd name="connsiteY54" fmla="*/ 1206147 h 3490128"/>
                  <a:gd name="connsiteX55" fmla="*/ 3516914 w 5134180"/>
                  <a:gd name="connsiteY55" fmla="*/ 1167653 h 3490128"/>
                  <a:gd name="connsiteX56" fmla="*/ 3516914 w 5134180"/>
                  <a:gd name="connsiteY56" fmla="*/ 1129159 h 3490128"/>
                  <a:gd name="connsiteX57" fmla="*/ 3529749 w 5134180"/>
                  <a:gd name="connsiteY57" fmla="*/ 1090665 h 3490128"/>
                  <a:gd name="connsiteX58" fmla="*/ 3529749 w 5134180"/>
                  <a:gd name="connsiteY58" fmla="*/ 1065002 h 3490128"/>
                  <a:gd name="connsiteX59" fmla="*/ 3555420 w 5134180"/>
                  <a:gd name="connsiteY59" fmla="*/ 1000846 h 3490128"/>
                  <a:gd name="connsiteX60" fmla="*/ 3581091 w 5134180"/>
                  <a:gd name="connsiteY60" fmla="*/ 1000846 h 3490128"/>
                  <a:gd name="connsiteX61" fmla="*/ 3619598 w 5134180"/>
                  <a:gd name="connsiteY61" fmla="*/ 936689 h 3490128"/>
                  <a:gd name="connsiteX62" fmla="*/ 3619598 w 5134180"/>
                  <a:gd name="connsiteY62" fmla="*/ 936689 h 3490128"/>
                  <a:gd name="connsiteX63" fmla="*/ 3658104 w 5134180"/>
                  <a:gd name="connsiteY63" fmla="*/ 872532 h 3490128"/>
                  <a:gd name="connsiteX64" fmla="*/ 3658104 w 5134180"/>
                  <a:gd name="connsiteY64" fmla="*/ 859701 h 3490128"/>
                  <a:gd name="connsiteX65" fmla="*/ 3735117 w 5134180"/>
                  <a:gd name="connsiteY65" fmla="*/ 872532 h 3490128"/>
                  <a:gd name="connsiteX66" fmla="*/ 3735117 w 5134180"/>
                  <a:gd name="connsiteY66" fmla="*/ 872532 h 3490128"/>
                  <a:gd name="connsiteX67" fmla="*/ 3786459 w 5134180"/>
                  <a:gd name="connsiteY67" fmla="*/ 872532 h 3490128"/>
                  <a:gd name="connsiteX68" fmla="*/ 3812129 w 5134180"/>
                  <a:gd name="connsiteY68" fmla="*/ 821207 h 3490128"/>
                  <a:gd name="connsiteX69" fmla="*/ 3786459 w 5134180"/>
                  <a:gd name="connsiteY69" fmla="*/ 757050 h 3490128"/>
                  <a:gd name="connsiteX70" fmla="*/ 3760788 w 5134180"/>
                  <a:gd name="connsiteY70" fmla="*/ 744219 h 3490128"/>
                  <a:gd name="connsiteX71" fmla="*/ 3760788 w 5134180"/>
                  <a:gd name="connsiteY71" fmla="*/ 718556 h 3490128"/>
                  <a:gd name="connsiteX72" fmla="*/ 3722281 w 5134180"/>
                  <a:gd name="connsiteY72" fmla="*/ 667230 h 3490128"/>
                  <a:gd name="connsiteX73" fmla="*/ 3722281 w 5134180"/>
                  <a:gd name="connsiteY73" fmla="*/ 667230 h 3490128"/>
                  <a:gd name="connsiteX74" fmla="*/ 3683775 w 5134180"/>
                  <a:gd name="connsiteY74" fmla="*/ 603074 h 3490128"/>
                  <a:gd name="connsiteX75" fmla="*/ 3658104 w 5134180"/>
                  <a:gd name="connsiteY75" fmla="*/ 590242 h 3490128"/>
                  <a:gd name="connsiteX76" fmla="*/ 3645269 w 5134180"/>
                  <a:gd name="connsiteY76" fmla="*/ 538917 h 3490128"/>
                  <a:gd name="connsiteX77" fmla="*/ 3645269 w 5134180"/>
                  <a:gd name="connsiteY77" fmla="*/ 513254 h 3490128"/>
                  <a:gd name="connsiteX78" fmla="*/ 3670939 w 5134180"/>
                  <a:gd name="connsiteY78" fmla="*/ 500423 h 3490128"/>
                  <a:gd name="connsiteX79" fmla="*/ 3709446 w 5134180"/>
                  <a:gd name="connsiteY79" fmla="*/ 487591 h 3490128"/>
                  <a:gd name="connsiteX80" fmla="*/ 3760788 w 5134180"/>
                  <a:gd name="connsiteY80" fmla="*/ 513254 h 3490128"/>
                  <a:gd name="connsiteX81" fmla="*/ 3735117 w 5134180"/>
                  <a:gd name="connsiteY81" fmla="*/ 577411 h 3490128"/>
                  <a:gd name="connsiteX82" fmla="*/ 3824965 w 5134180"/>
                  <a:gd name="connsiteY82" fmla="*/ 603074 h 3490128"/>
                  <a:gd name="connsiteX83" fmla="*/ 3824965 w 5134180"/>
                  <a:gd name="connsiteY83" fmla="*/ 603074 h 3490128"/>
                  <a:gd name="connsiteX84" fmla="*/ 3876307 w 5134180"/>
                  <a:gd name="connsiteY84" fmla="*/ 654399 h 3490128"/>
                  <a:gd name="connsiteX85" fmla="*/ 3876307 w 5134180"/>
                  <a:gd name="connsiteY85" fmla="*/ 667230 h 3490128"/>
                  <a:gd name="connsiteX86" fmla="*/ 3901978 w 5134180"/>
                  <a:gd name="connsiteY86" fmla="*/ 731387 h 3490128"/>
                  <a:gd name="connsiteX87" fmla="*/ 3901978 w 5134180"/>
                  <a:gd name="connsiteY87" fmla="*/ 731387 h 3490128"/>
                  <a:gd name="connsiteX88" fmla="*/ 3914813 w 5134180"/>
                  <a:gd name="connsiteY88" fmla="*/ 731387 h 3490128"/>
                  <a:gd name="connsiteX89" fmla="*/ 3940484 w 5134180"/>
                  <a:gd name="connsiteY89" fmla="*/ 731387 h 3490128"/>
                  <a:gd name="connsiteX90" fmla="*/ 3991826 w 5134180"/>
                  <a:gd name="connsiteY90" fmla="*/ 757050 h 3490128"/>
                  <a:gd name="connsiteX91" fmla="*/ 4068838 w 5134180"/>
                  <a:gd name="connsiteY91" fmla="*/ 744219 h 3490128"/>
                  <a:gd name="connsiteX92" fmla="*/ 4081674 w 5134180"/>
                  <a:gd name="connsiteY92" fmla="*/ 769881 h 3490128"/>
                  <a:gd name="connsiteX93" fmla="*/ 4068838 w 5134180"/>
                  <a:gd name="connsiteY93" fmla="*/ 821207 h 3490128"/>
                  <a:gd name="connsiteX94" fmla="*/ 4107345 w 5134180"/>
                  <a:gd name="connsiteY94" fmla="*/ 872532 h 3490128"/>
                  <a:gd name="connsiteX95" fmla="*/ 4081674 w 5134180"/>
                  <a:gd name="connsiteY95" fmla="*/ 923858 h 3490128"/>
                  <a:gd name="connsiteX96" fmla="*/ 4120180 w 5134180"/>
                  <a:gd name="connsiteY96" fmla="*/ 962352 h 3490128"/>
                  <a:gd name="connsiteX97" fmla="*/ 4107345 w 5134180"/>
                  <a:gd name="connsiteY97" fmla="*/ 1000846 h 3490128"/>
                  <a:gd name="connsiteX98" fmla="*/ 4120180 w 5134180"/>
                  <a:gd name="connsiteY98" fmla="*/ 1026508 h 3490128"/>
                  <a:gd name="connsiteX99" fmla="*/ 4107345 w 5134180"/>
                  <a:gd name="connsiteY99" fmla="*/ 1065002 h 3490128"/>
                  <a:gd name="connsiteX100" fmla="*/ 4120180 w 5134180"/>
                  <a:gd name="connsiteY100" fmla="*/ 1103497 h 3490128"/>
                  <a:gd name="connsiteX101" fmla="*/ 4158687 w 5134180"/>
                  <a:gd name="connsiteY101" fmla="*/ 1103497 h 3490128"/>
                  <a:gd name="connsiteX102" fmla="*/ 4184358 w 5134180"/>
                  <a:gd name="connsiteY102" fmla="*/ 1077834 h 3490128"/>
                  <a:gd name="connsiteX103" fmla="*/ 4261370 w 5134180"/>
                  <a:gd name="connsiteY103" fmla="*/ 1103497 h 3490128"/>
                  <a:gd name="connsiteX104" fmla="*/ 4261370 w 5134180"/>
                  <a:gd name="connsiteY104" fmla="*/ 1103497 h 3490128"/>
                  <a:gd name="connsiteX105" fmla="*/ 4325548 w 5134180"/>
                  <a:gd name="connsiteY105" fmla="*/ 1116328 h 3490128"/>
                  <a:gd name="connsiteX106" fmla="*/ 4325548 w 5134180"/>
                  <a:gd name="connsiteY106" fmla="*/ 1116328 h 3490128"/>
                  <a:gd name="connsiteX107" fmla="*/ 4389725 w 5134180"/>
                  <a:gd name="connsiteY107" fmla="*/ 1116328 h 3490128"/>
                  <a:gd name="connsiteX108" fmla="*/ 4402560 w 5134180"/>
                  <a:gd name="connsiteY108" fmla="*/ 1116328 h 3490128"/>
                  <a:gd name="connsiteX109" fmla="*/ 4428231 w 5134180"/>
                  <a:gd name="connsiteY109" fmla="*/ 1116328 h 3490128"/>
                  <a:gd name="connsiteX110" fmla="*/ 4479573 w 5134180"/>
                  <a:gd name="connsiteY110" fmla="*/ 1167653 h 3490128"/>
                  <a:gd name="connsiteX111" fmla="*/ 4479573 w 5134180"/>
                  <a:gd name="connsiteY111" fmla="*/ 1206147 h 3490128"/>
                  <a:gd name="connsiteX112" fmla="*/ 4479573 w 5134180"/>
                  <a:gd name="connsiteY112" fmla="*/ 1206147 h 3490128"/>
                  <a:gd name="connsiteX113" fmla="*/ 4569421 w 5134180"/>
                  <a:gd name="connsiteY113" fmla="*/ 1231810 h 3490128"/>
                  <a:gd name="connsiteX114" fmla="*/ 4582257 w 5134180"/>
                  <a:gd name="connsiteY114" fmla="*/ 1231810 h 3490128"/>
                  <a:gd name="connsiteX115" fmla="*/ 4607928 w 5134180"/>
                  <a:gd name="connsiteY115" fmla="*/ 1180485 h 3490128"/>
                  <a:gd name="connsiteX116" fmla="*/ 4607928 w 5134180"/>
                  <a:gd name="connsiteY116" fmla="*/ 1154822 h 3490128"/>
                  <a:gd name="connsiteX117" fmla="*/ 4672105 w 5134180"/>
                  <a:gd name="connsiteY117" fmla="*/ 1103497 h 3490128"/>
                  <a:gd name="connsiteX118" fmla="*/ 4672105 w 5134180"/>
                  <a:gd name="connsiteY118" fmla="*/ 1090665 h 3490128"/>
                  <a:gd name="connsiteX119" fmla="*/ 4723447 w 5134180"/>
                  <a:gd name="connsiteY119" fmla="*/ 1065002 h 3490128"/>
                  <a:gd name="connsiteX120" fmla="*/ 4761953 w 5134180"/>
                  <a:gd name="connsiteY120" fmla="*/ 1065002 h 3490128"/>
                  <a:gd name="connsiteX121" fmla="*/ 4813295 w 5134180"/>
                  <a:gd name="connsiteY121" fmla="*/ 1154822 h 3490128"/>
                  <a:gd name="connsiteX122" fmla="*/ 4800459 w 5134180"/>
                  <a:gd name="connsiteY122" fmla="*/ 1180485 h 3490128"/>
                  <a:gd name="connsiteX123" fmla="*/ 4800459 w 5134180"/>
                  <a:gd name="connsiteY123" fmla="*/ 1180485 h 3490128"/>
                  <a:gd name="connsiteX124" fmla="*/ 4774788 w 5134180"/>
                  <a:gd name="connsiteY124" fmla="*/ 1244641 h 3490128"/>
                  <a:gd name="connsiteX125" fmla="*/ 4826130 w 5134180"/>
                  <a:gd name="connsiteY125" fmla="*/ 1295967 h 3490128"/>
                  <a:gd name="connsiteX126" fmla="*/ 4877472 w 5134180"/>
                  <a:gd name="connsiteY126" fmla="*/ 1295967 h 3490128"/>
                  <a:gd name="connsiteX127" fmla="*/ 4903143 w 5134180"/>
                  <a:gd name="connsiteY127" fmla="*/ 1231810 h 3490128"/>
                  <a:gd name="connsiteX128" fmla="*/ 4941649 w 5134180"/>
                  <a:gd name="connsiteY128" fmla="*/ 1218979 h 3490128"/>
                  <a:gd name="connsiteX129" fmla="*/ 4941649 w 5134180"/>
                  <a:gd name="connsiteY129" fmla="*/ 1193316 h 3490128"/>
                  <a:gd name="connsiteX130" fmla="*/ 4980156 w 5134180"/>
                  <a:gd name="connsiteY130" fmla="*/ 1180485 h 3490128"/>
                  <a:gd name="connsiteX131" fmla="*/ 5044333 w 5134180"/>
                  <a:gd name="connsiteY131" fmla="*/ 1180485 h 3490128"/>
                  <a:gd name="connsiteX132" fmla="*/ 5070004 w 5134180"/>
                  <a:gd name="connsiteY132" fmla="*/ 1206147 h 3490128"/>
                  <a:gd name="connsiteX133" fmla="*/ 5082839 w 5134180"/>
                  <a:gd name="connsiteY133" fmla="*/ 1218979 h 3490128"/>
                  <a:gd name="connsiteX134" fmla="*/ 5121346 w 5134180"/>
                  <a:gd name="connsiteY134" fmla="*/ 1270304 h 3490128"/>
                  <a:gd name="connsiteX135" fmla="*/ 5134181 w 5134180"/>
                  <a:gd name="connsiteY135" fmla="*/ 1283136 h 3490128"/>
                  <a:gd name="connsiteX136" fmla="*/ 5095675 w 5134180"/>
                  <a:gd name="connsiteY136" fmla="*/ 1334461 h 3490128"/>
                  <a:gd name="connsiteX137" fmla="*/ 5044333 w 5134180"/>
                  <a:gd name="connsiteY137" fmla="*/ 1347292 h 3490128"/>
                  <a:gd name="connsiteX138" fmla="*/ 5005827 w 5134180"/>
                  <a:gd name="connsiteY138" fmla="*/ 1347292 h 3490128"/>
                  <a:gd name="connsiteX139" fmla="*/ 4980156 w 5134180"/>
                  <a:gd name="connsiteY139" fmla="*/ 1360124 h 3490128"/>
                  <a:gd name="connsiteX140" fmla="*/ 4915978 w 5134180"/>
                  <a:gd name="connsiteY140" fmla="*/ 1372955 h 3490128"/>
                  <a:gd name="connsiteX141" fmla="*/ 4890308 w 5134180"/>
                  <a:gd name="connsiteY141" fmla="*/ 1398618 h 3490128"/>
                  <a:gd name="connsiteX142" fmla="*/ 4838966 w 5134180"/>
                  <a:gd name="connsiteY142" fmla="*/ 1411449 h 3490128"/>
                  <a:gd name="connsiteX143" fmla="*/ 4813295 w 5134180"/>
                  <a:gd name="connsiteY143" fmla="*/ 1437112 h 3490128"/>
                  <a:gd name="connsiteX144" fmla="*/ 4813295 w 5134180"/>
                  <a:gd name="connsiteY144" fmla="*/ 1488437 h 3490128"/>
                  <a:gd name="connsiteX145" fmla="*/ 4838966 w 5134180"/>
                  <a:gd name="connsiteY145" fmla="*/ 1514100 h 3490128"/>
                  <a:gd name="connsiteX146" fmla="*/ 4890308 w 5134180"/>
                  <a:gd name="connsiteY146" fmla="*/ 1552594 h 3490128"/>
                  <a:gd name="connsiteX147" fmla="*/ 4903143 w 5134180"/>
                  <a:gd name="connsiteY147" fmla="*/ 1578257 h 3490128"/>
                  <a:gd name="connsiteX148" fmla="*/ 4903143 w 5134180"/>
                  <a:gd name="connsiteY148" fmla="*/ 1616751 h 3490128"/>
                  <a:gd name="connsiteX149" fmla="*/ 4915978 w 5134180"/>
                  <a:gd name="connsiteY149" fmla="*/ 1668076 h 3490128"/>
                  <a:gd name="connsiteX150" fmla="*/ 4915978 w 5134180"/>
                  <a:gd name="connsiteY150" fmla="*/ 1668076 h 3490128"/>
                  <a:gd name="connsiteX151" fmla="*/ 4915978 w 5134180"/>
                  <a:gd name="connsiteY151" fmla="*/ 1719402 h 3490128"/>
                  <a:gd name="connsiteX152" fmla="*/ 4915978 w 5134180"/>
                  <a:gd name="connsiteY152" fmla="*/ 1732233 h 3490128"/>
                  <a:gd name="connsiteX153" fmla="*/ 4915978 w 5134180"/>
                  <a:gd name="connsiteY153" fmla="*/ 1783558 h 3490128"/>
                  <a:gd name="connsiteX154" fmla="*/ 4928814 w 5134180"/>
                  <a:gd name="connsiteY154" fmla="*/ 1796390 h 3490128"/>
                  <a:gd name="connsiteX155" fmla="*/ 4851801 w 5134180"/>
                  <a:gd name="connsiteY155" fmla="*/ 1899041 h 3490128"/>
                  <a:gd name="connsiteX156" fmla="*/ 4915978 w 5134180"/>
                  <a:gd name="connsiteY156" fmla="*/ 1963197 h 3490128"/>
                  <a:gd name="connsiteX157" fmla="*/ 4915978 w 5134180"/>
                  <a:gd name="connsiteY157" fmla="*/ 1976029 h 3490128"/>
                  <a:gd name="connsiteX158" fmla="*/ 4851801 w 5134180"/>
                  <a:gd name="connsiteY158" fmla="*/ 2040185 h 3490128"/>
                  <a:gd name="connsiteX159" fmla="*/ 4903143 w 5134180"/>
                  <a:gd name="connsiteY159" fmla="*/ 2117174 h 3490128"/>
                  <a:gd name="connsiteX160" fmla="*/ 4774788 w 5134180"/>
                  <a:gd name="connsiteY160" fmla="*/ 2181330 h 3490128"/>
                  <a:gd name="connsiteX161" fmla="*/ 4787624 w 5134180"/>
                  <a:gd name="connsiteY161" fmla="*/ 2219824 h 3490128"/>
                  <a:gd name="connsiteX162" fmla="*/ 4787624 w 5134180"/>
                  <a:gd name="connsiteY162" fmla="*/ 2219824 h 3490128"/>
                  <a:gd name="connsiteX163" fmla="*/ 4736282 w 5134180"/>
                  <a:gd name="connsiteY163" fmla="*/ 2322475 h 3490128"/>
                  <a:gd name="connsiteX164" fmla="*/ 4761953 w 5134180"/>
                  <a:gd name="connsiteY164" fmla="*/ 2335307 h 3490128"/>
                  <a:gd name="connsiteX165" fmla="*/ 4774788 w 5134180"/>
                  <a:gd name="connsiteY165" fmla="*/ 2463620 h 3490128"/>
                  <a:gd name="connsiteX166" fmla="*/ 4787624 w 5134180"/>
                  <a:gd name="connsiteY166" fmla="*/ 2463620 h 3490128"/>
                  <a:gd name="connsiteX167" fmla="*/ 4800459 w 5134180"/>
                  <a:gd name="connsiteY167" fmla="*/ 2553440 h 3490128"/>
                  <a:gd name="connsiteX168" fmla="*/ 4659269 w 5134180"/>
                  <a:gd name="connsiteY168" fmla="*/ 2579102 h 3490128"/>
                  <a:gd name="connsiteX169" fmla="*/ 4659269 w 5134180"/>
                  <a:gd name="connsiteY169" fmla="*/ 2643259 h 3490128"/>
                  <a:gd name="connsiteX170" fmla="*/ 4633598 w 5134180"/>
                  <a:gd name="connsiteY170" fmla="*/ 2668922 h 3490128"/>
                  <a:gd name="connsiteX171" fmla="*/ 4569421 w 5134180"/>
                  <a:gd name="connsiteY171" fmla="*/ 2668922 h 3490128"/>
                  <a:gd name="connsiteX172" fmla="*/ 4543750 w 5134180"/>
                  <a:gd name="connsiteY172" fmla="*/ 2707416 h 3490128"/>
                  <a:gd name="connsiteX173" fmla="*/ 4428231 w 5134180"/>
                  <a:gd name="connsiteY173" fmla="*/ 2720247 h 3490128"/>
                  <a:gd name="connsiteX174" fmla="*/ 4441067 w 5134180"/>
                  <a:gd name="connsiteY174" fmla="*/ 2745910 h 3490128"/>
                  <a:gd name="connsiteX175" fmla="*/ 4415396 w 5134180"/>
                  <a:gd name="connsiteY175" fmla="*/ 2784404 h 3490128"/>
                  <a:gd name="connsiteX176" fmla="*/ 4325548 w 5134180"/>
                  <a:gd name="connsiteY176" fmla="*/ 2848561 h 3490128"/>
                  <a:gd name="connsiteX177" fmla="*/ 4325548 w 5134180"/>
                  <a:gd name="connsiteY177" fmla="*/ 2835729 h 3490128"/>
                  <a:gd name="connsiteX178" fmla="*/ 4197193 w 5134180"/>
                  <a:gd name="connsiteY178" fmla="*/ 2822898 h 3490128"/>
                  <a:gd name="connsiteX179" fmla="*/ 4184358 w 5134180"/>
                  <a:gd name="connsiteY179" fmla="*/ 2797235 h 3490128"/>
                  <a:gd name="connsiteX180" fmla="*/ 4158687 w 5134180"/>
                  <a:gd name="connsiteY180" fmla="*/ 2797235 h 3490128"/>
                  <a:gd name="connsiteX181" fmla="*/ 4133016 w 5134180"/>
                  <a:gd name="connsiteY181" fmla="*/ 2797235 h 3490128"/>
                  <a:gd name="connsiteX182" fmla="*/ 4043168 w 5134180"/>
                  <a:gd name="connsiteY182" fmla="*/ 2797235 h 3490128"/>
                  <a:gd name="connsiteX183" fmla="*/ 4043168 w 5134180"/>
                  <a:gd name="connsiteY183" fmla="*/ 2797235 h 3490128"/>
                  <a:gd name="connsiteX184" fmla="*/ 3876307 w 5134180"/>
                  <a:gd name="connsiteY184" fmla="*/ 2822898 h 3490128"/>
                  <a:gd name="connsiteX185" fmla="*/ 3850636 w 5134180"/>
                  <a:gd name="connsiteY185" fmla="*/ 2797235 h 3490128"/>
                  <a:gd name="connsiteX186" fmla="*/ 3837800 w 5134180"/>
                  <a:gd name="connsiteY186" fmla="*/ 2797235 h 3490128"/>
                  <a:gd name="connsiteX187" fmla="*/ 3773623 w 5134180"/>
                  <a:gd name="connsiteY187" fmla="*/ 2848561 h 3490128"/>
                  <a:gd name="connsiteX188" fmla="*/ 3786459 w 5134180"/>
                  <a:gd name="connsiteY188" fmla="*/ 2925549 h 3490128"/>
                  <a:gd name="connsiteX189" fmla="*/ 3722281 w 5134180"/>
                  <a:gd name="connsiteY189" fmla="*/ 3002537 h 3490128"/>
                  <a:gd name="connsiteX190" fmla="*/ 3722281 w 5134180"/>
                  <a:gd name="connsiteY190" fmla="*/ 3015368 h 3490128"/>
                  <a:gd name="connsiteX191" fmla="*/ 3658104 w 5134180"/>
                  <a:gd name="connsiteY191" fmla="*/ 3041031 h 3490128"/>
                  <a:gd name="connsiteX192" fmla="*/ 3632433 w 5134180"/>
                  <a:gd name="connsiteY192" fmla="*/ 3028200 h 3490128"/>
                  <a:gd name="connsiteX193" fmla="*/ 3619598 w 5134180"/>
                  <a:gd name="connsiteY193" fmla="*/ 2887055 h 3490128"/>
                  <a:gd name="connsiteX194" fmla="*/ 3542585 w 5134180"/>
                  <a:gd name="connsiteY194" fmla="*/ 2912718 h 3490128"/>
                  <a:gd name="connsiteX195" fmla="*/ 3529749 w 5134180"/>
                  <a:gd name="connsiteY195" fmla="*/ 2899886 h 3490128"/>
                  <a:gd name="connsiteX196" fmla="*/ 3427066 w 5134180"/>
                  <a:gd name="connsiteY196" fmla="*/ 2912718 h 3490128"/>
                  <a:gd name="connsiteX197" fmla="*/ 3414230 w 5134180"/>
                  <a:gd name="connsiteY197" fmla="*/ 2925549 h 3490128"/>
                  <a:gd name="connsiteX198" fmla="*/ 3375724 w 5134180"/>
                  <a:gd name="connsiteY198" fmla="*/ 2912718 h 3490128"/>
                  <a:gd name="connsiteX199" fmla="*/ 3285876 w 5134180"/>
                  <a:gd name="connsiteY199" fmla="*/ 3028200 h 3490128"/>
                  <a:gd name="connsiteX200" fmla="*/ 3298711 w 5134180"/>
                  <a:gd name="connsiteY200" fmla="*/ 3041031 h 3490128"/>
                  <a:gd name="connsiteX201" fmla="*/ 3324382 w 5134180"/>
                  <a:gd name="connsiteY201" fmla="*/ 3156513 h 3490128"/>
                  <a:gd name="connsiteX202" fmla="*/ 3196028 w 5134180"/>
                  <a:gd name="connsiteY202" fmla="*/ 3130851 h 3490128"/>
                  <a:gd name="connsiteX203" fmla="*/ 3183192 w 5134180"/>
                  <a:gd name="connsiteY203" fmla="*/ 3143682 h 3490128"/>
                  <a:gd name="connsiteX204" fmla="*/ 3093344 w 5134180"/>
                  <a:gd name="connsiteY204" fmla="*/ 3105188 h 3490128"/>
                  <a:gd name="connsiteX205" fmla="*/ 3119015 w 5134180"/>
                  <a:gd name="connsiteY205" fmla="*/ 3041031 h 3490128"/>
                  <a:gd name="connsiteX206" fmla="*/ 3067673 w 5134180"/>
                  <a:gd name="connsiteY206" fmla="*/ 2964043 h 3490128"/>
                  <a:gd name="connsiteX207" fmla="*/ 3067673 w 5134180"/>
                  <a:gd name="connsiteY207" fmla="*/ 2964043 h 3490128"/>
                  <a:gd name="connsiteX208" fmla="*/ 2977825 w 5134180"/>
                  <a:gd name="connsiteY208" fmla="*/ 2912718 h 3490128"/>
                  <a:gd name="connsiteX209" fmla="*/ 2964990 w 5134180"/>
                  <a:gd name="connsiteY209" fmla="*/ 2925549 h 3490128"/>
                  <a:gd name="connsiteX210" fmla="*/ 2913648 w 5134180"/>
                  <a:gd name="connsiteY210" fmla="*/ 3015368 h 3490128"/>
                  <a:gd name="connsiteX211" fmla="*/ 2810964 w 5134180"/>
                  <a:gd name="connsiteY211" fmla="*/ 2989706 h 3490128"/>
                  <a:gd name="connsiteX212" fmla="*/ 2810964 w 5134180"/>
                  <a:gd name="connsiteY212" fmla="*/ 2989706 h 3490128"/>
                  <a:gd name="connsiteX213" fmla="*/ 2759622 w 5134180"/>
                  <a:gd name="connsiteY213" fmla="*/ 3066694 h 3490128"/>
                  <a:gd name="connsiteX214" fmla="*/ 2682610 w 5134180"/>
                  <a:gd name="connsiteY214" fmla="*/ 3002537 h 3490128"/>
                  <a:gd name="connsiteX215" fmla="*/ 2618432 w 5134180"/>
                  <a:gd name="connsiteY215" fmla="*/ 3079525 h 3490128"/>
                  <a:gd name="connsiteX216" fmla="*/ 2515749 w 5134180"/>
                  <a:gd name="connsiteY216" fmla="*/ 2989706 h 3490128"/>
                  <a:gd name="connsiteX217" fmla="*/ 2490078 w 5134180"/>
                  <a:gd name="connsiteY217" fmla="*/ 3002537 h 3490128"/>
                  <a:gd name="connsiteX218" fmla="*/ 2387394 w 5134180"/>
                  <a:gd name="connsiteY218" fmla="*/ 3015368 h 3490128"/>
                  <a:gd name="connsiteX219" fmla="*/ 2387394 w 5134180"/>
                  <a:gd name="connsiteY219" fmla="*/ 3156513 h 3490128"/>
                  <a:gd name="connsiteX220" fmla="*/ 2400230 w 5134180"/>
                  <a:gd name="connsiteY220" fmla="*/ 3169345 h 3490128"/>
                  <a:gd name="connsiteX221" fmla="*/ 2400230 w 5134180"/>
                  <a:gd name="connsiteY221" fmla="*/ 3220670 h 3490128"/>
                  <a:gd name="connsiteX222" fmla="*/ 2374559 w 5134180"/>
                  <a:gd name="connsiteY222" fmla="*/ 3259164 h 3490128"/>
                  <a:gd name="connsiteX223" fmla="*/ 2284711 w 5134180"/>
                  <a:gd name="connsiteY223" fmla="*/ 3259164 h 3490128"/>
                  <a:gd name="connsiteX224" fmla="*/ 2220533 w 5134180"/>
                  <a:gd name="connsiteY224" fmla="*/ 3143682 h 3490128"/>
                  <a:gd name="connsiteX225" fmla="*/ 2156356 w 5134180"/>
                  <a:gd name="connsiteY225" fmla="*/ 3233501 h 3490128"/>
                  <a:gd name="connsiteX226" fmla="*/ 2040837 w 5134180"/>
                  <a:gd name="connsiteY226" fmla="*/ 3220670 h 3490128"/>
                  <a:gd name="connsiteX227" fmla="*/ 2002331 w 5134180"/>
                  <a:gd name="connsiteY227" fmla="*/ 3259164 h 3490128"/>
                  <a:gd name="connsiteX228" fmla="*/ 2040837 w 5134180"/>
                  <a:gd name="connsiteY228" fmla="*/ 3361815 h 3490128"/>
                  <a:gd name="connsiteX229" fmla="*/ 2040837 w 5134180"/>
                  <a:gd name="connsiteY229" fmla="*/ 3361815 h 3490128"/>
                  <a:gd name="connsiteX230" fmla="*/ 1950989 w 5134180"/>
                  <a:gd name="connsiteY230" fmla="*/ 3438803 h 3490128"/>
                  <a:gd name="connsiteX231" fmla="*/ 1925318 w 5134180"/>
                  <a:gd name="connsiteY231" fmla="*/ 3387478 h 3490128"/>
                  <a:gd name="connsiteX232" fmla="*/ 1989495 w 5134180"/>
                  <a:gd name="connsiteY232" fmla="*/ 3259164 h 3490128"/>
                  <a:gd name="connsiteX233" fmla="*/ 1976660 w 5134180"/>
                  <a:gd name="connsiteY233" fmla="*/ 3246333 h 3490128"/>
                  <a:gd name="connsiteX234" fmla="*/ 1938153 w 5134180"/>
                  <a:gd name="connsiteY234" fmla="*/ 3118019 h 3490128"/>
                  <a:gd name="connsiteX235" fmla="*/ 1848305 w 5134180"/>
                  <a:gd name="connsiteY235" fmla="*/ 3207839 h 3490128"/>
                  <a:gd name="connsiteX236" fmla="*/ 1809799 w 5134180"/>
                  <a:gd name="connsiteY236" fmla="*/ 3182176 h 3490128"/>
                  <a:gd name="connsiteX237" fmla="*/ 1732786 w 5134180"/>
                  <a:gd name="connsiteY237" fmla="*/ 3323321 h 3490128"/>
                  <a:gd name="connsiteX238" fmla="*/ 1732786 w 5134180"/>
                  <a:gd name="connsiteY238" fmla="*/ 3361815 h 3490128"/>
                  <a:gd name="connsiteX239" fmla="*/ 1707115 w 5134180"/>
                  <a:gd name="connsiteY239" fmla="*/ 3374646 h 3490128"/>
                  <a:gd name="connsiteX240" fmla="*/ 1655773 w 5134180"/>
                  <a:gd name="connsiteY240" fmla="*/ 3361815 h 3490128"/>
                  <a:gd name="connsiteX241" fmla="*/ 1591596 w 5134180"/>
                  <a:gd name="connsiteY241" fmla="*/ 3490129 h 3490128"/>
                  <a:gd name="connsiteX242" fmla="*/ 1501748 w 5134180"/>
                  <a:gd name="connsiteY242" fmla="*/ 3413140 h 3490128"/>
                  <a:gd name="connsiteX243" fmla="*/ 1488913 w 5134180"/>
                  <a:gd name="connsiteY243" fmla="*/ 3425972 h 3490128"/>
                  <a:gd name="connsiteX244" fmla="*/ 1411900 w 5134180"/>
                  <a:gd name="connsiteY244" fmla="*/ 3464466 h 3490128"/>
                  <a:gd name="connsiteX245" fmla="*/ 1399064 w 5134180"/>
                  <a:gd name="connsiteY245" fmla="*/ 3451635 h 3490128"/>
                  <a:gd name="connsiteX246" fmla="*/ 1257874 w 5134180"/>
                  <a:gd name="connsiteY246" fmla="*/ 3477297 h 3490128"/>
                  <a:gd name="connsiteX247" fmla="*/ 1245039 w 5134180"/>
                  <a:gd name="connsiteY247" fmla="*/ 3387478 h 3490128"/>
                  <a:gd name="connsiteX248" fmla="*/ 1245039 w 5134180"/>
                  <a:gd name="connsiteY248" fmla="*/ 3374646 h 3490128"/>
                  <a:gd name="connsiteX249" fmla="*/ 1206533 w 5134180"/>
                  <a:gd name="connsiteY249" fmla="*/ 3361815 h 3490128"/>
                  <a:gd name="connsiteX250" fmla="*/ 1155191 w 5134180"/>
                  <a:gd name="connsiteY250" fmla="*/ 3297658 h 3490128"/>
                  <a:gd name="connsiteX251" fmla="*/ 1116684 w 5134180"/>
                  <a:gd name="connsiteY251" fmla="*/ 3297658 h 3490128"/>
                  <a:gd name="connsiteX252" fmla="*/ 1065343 w 5134180"/>
                  <a:gd name="connsiteY252" fmla="*/ 3220670 h 3490128"/>
                  <a:gd name="connsiteX253" fmla="*/ 1065343 w 5134180"/>
                  <a:gd name="connsiteY253" fmla="*/ 3207839 h 3490128"/>
                  <a:gd name="connsiteX254" fmla="*/ 1116684 w 5134180"/>
                  <a:gd name="connsiteY254" fmla="*/ 3182176 h 3490128"/>
                  <a:gd name="connsiteX255" fmla="*/ 1129520 w 5134180"/>
                  <a:gd name="connsiteY255" fmla="*/ 3182176 h 3490128"/>
                  <a:gd name="connsiteX256" fmla="*/ 1219368 w 5134180"/>
                  <a:gd name="connsiteY256" fmla="*/ 3130851 h 3490128"/>
                  <a:gd name="connsiteX257" fmla="*/ 1232203 w 5134180"/>
                  <a:gd name="connsiteY257" fmla="*/ 3130851 h 3490128"/>
                  <a:gd name="connsiteX258" fmla="*/ 1245039 w 5134180"/>
                  <a:gd name="connsiteY258" fmla="*/ 3118019 h 3490128"/>
                  <a:gd name="connsiteX259" fmla="*/ 1257874 w 5134180"/>
                  <a:gd name="connsiteY259" fmla="*/ 3105188 h 3490128"/>
                  <a:gd name="connsiteX260" fmla="*/ 1296381 w 5134180"/>
                  <a:gd name="connsiteY260" fmla="*/ 3092357 h 3490128"/>
                  <a:gd name="connsiteX261" fmla="*/ 1322052 w 5134180"/>
                  <a:gd name="connsiteY261" fmla="*/ 3028200 h 3490128"/>
                  <a:gd name="connsiteX262" fmla="*/ 1386229 w 5134180"/>
                  <a:gd name="connsiteY262" fmla="*/ 3041031 h 3490128"/>
                  <a:gd name="connsiteX263" fmla="*/ 1411900 w 5134180"/>
                  <a:gd name="connsiteY263" fmla="*/ 3002537 h 3490128"/>
                  <a:gd name="connsiteX264" fmla="*/ 1411900 w 5134180"/>
                  <a:gd name="connsiteY264" fmla="*/ 2976874 h 3490128"/>
                  <a:gd name="connsiteX265" fmla="*/ 1476077 w 5134180"/>
                  <a:gd name="connsiteY265" fmla="*/ 2938380 h 3490128"/>
                  <a:gd name="connsiteX266" fmla="*/ 1488913 w 5134180"/>
                  <a:gd name="connsiteY266" fmla="*/ 2899886 h 3490128"/>
                  <a:gd name="connsiteX267" fmla="*/ 1476077 w 5134180"/>
                  <a:gd name="connsiteY267" fmla="*/ 2874224 h 3490128"/>
                  <a:gd name="connsiteX268" fmla="*/ 1411900 w 5134180"/>
                  <a:gd name="connsiteY268" fmla="*/ 2848561 h 3490128"/>
                  <a:gd name="connsiteX269" fmla="*/ 1347723 w 5134180"/>
                  <a:gd name="connsiteY269" fmla="*/ 2899886 h 3490128"/>
                  <a:gd name="connsiteX270" fmla="*/ 1347723 w 5134180"/>
                  <a:gd name="connsiteY270" fmla="*/ 2912718 h 3490128"/>
                  <a:gd name="connsiteX271" fmla="*/ 1309216 w 5134180"/>
                  <a:gd name="connsiteY271" fmla="*/ 2938380 h 3490128"/>
                  <a:gd name="connsiteX272" fmla="*/ 1309216 w 5134180"/>
                  <a:gd name="connsiteY272" fmla="*/ 2951212 h 3490128"/>
                  <a:gd name="connsiteX273" fmla="*/ 1219368 w 5134180"/>
                  <a:gd name="connsiteY273" fmla="*/ 2989706 h 3490128"/>
                  <a:gd name="connsiteX274" fmla="*/ 1206533 w 5134180"/>
                  <a:gd name="connsiteY274" fmla="*/ 2989706 h 3490128"/>
                  <a:gd name="connsiteX275" fmla="*/ 1129520 w 5134180"/>
                  <a:gd name="connsiteY275" fmla="*/ 3015368 h 3490128"/>
                  <a:gd name="connsiteX276" fmla="*/ 1103849 w 5134180"/>
                  <a:gd name="connsiteY276" fmla="*/ 3053863 h 3490128"/>
                  <a:gd name="connsiteX277" fmla="*/ 1065343 w 5134180"/>
                  <a:gd name="connsiteY277" fmla="*/ 3053863 h 3490128"/>
                  <a:gd name="connsiteX278" fmla="*/ 1052507 w 5134180"/>
                  <a:gd name="connsiteY278" fmla="*/ 3053863 h 3490128"/>
                  <a:gd name="connsiteX279" fmla="*/ 1001165 w 5134180"/>
                  <a:gd name="connsiteY279" fmla="*/ 3053863 h 3490128"/>
                  <a:gd name="connsiteX280" fmla="*/ 936988 w 5134180"/>
                  <a:gd name="connsiteY280" fmla="*/ 3015368 h 3490128"/>
                  <a:gd name="connsiteX281" fmla="*/ 924153 w 5134180"/>
                  <a:gd name="connsiteY281" fmla="*/ 2951212 h 3490128"/>
                  <a:gd name="connsiteX282" fmla="*/ 924153 w 5134180"/>
                  <a:gd name="connsiteY282" fmla="*/ 2951212 h 3490128"/>
                  <a:gd name="connsiteX283" fmla="*/ 898482 w 5134180"/>
                  <a:gd name="connsiteY283" fmla="*/ 2899886 h 3490128"/>
                  <a:gd name="connsiteX284" fmla="*/ 885646 w 5134180"/>
                  <a:gd name="connsiteY284" fmla="*/ 2899886 h 3490128"/>
                  <a:gd name="connsiteX285" fmla="*/ 782963 w 5134180"/>
                  <a:gd name="connsiteY285" fmla="*/ 2899886 h 3490128"/>
                  <a:gd name="connsiteX286" fmla="*/ 782963 w 5134180"/>
                  <a:gd name="connsiteY286" fmla="*/ 2912718 h 3490128"/>
                  <a:gd name="connsiteX287" fmla="*/ 782963 w 5134180"/>
                  <a:gd name="connsiteY287" fmla="*/ 2912718 h 3490128"/>
                  <a:gd name="connsiteX288" fmla="*/ 693114 w 5134180"/>
                  <a:gd name="connsiteY288" fmla="*/ 2912718 h 3490128"/>
                  <a:gd name="connsiteX289" fmla="*/ 680279 w 5134180"/>
                  <a:gd name="connsiteY289" fmla="*/ 2874224 h 3490128"/>
                  <a:gd name="connsiteX290" fmla="*/ 705950 w 5134180"/>
                  <a:gd name="connsiteY290" fmla="*/ 2822898 h 3490128"/>
                  <a:gd name="connsiteX291" fmla="*/ 705950 w 5134180"/>
                  <a:gd name="connsiteY291" fmla="*/ 2810067 h 3490128"/>
                  <a:gd name="connsiteX292" fmla="*/ 718785 w 5134180"/>
                  <a:gd name="connsiteY292" fmla="*/ 2758741 h 3490128"/>
                  <a:gd name="connsiteX293" fmla="*/ 680279 w 5134180"/>
                  <a:gd name="connsiteY293" fmla="*/ 2720247 h 3490128"/>
                  <a:gd name="connsiteX294" fmla="*/ 641773 w 5134180"/>
                  <a:gd name="connsiteY294" fmla="*/ 2720247 h 3490128"/>
                  <a:gd name="connsiteX295" fmla="*/ 590431 w 5134180"/>
                  <a:gd name="connsiteY295" fmla="*/ 2733079 h 3490128"/>
                  <a:gd name="connsiteX296" fmla="*/ 564760 w 5134180"/>
                  <a:gd name="connsiteY296" fmla="*/ 2733079 h 3490128"/>
                  <a:gd name="connsiteX297" fmla="*/ 564760 w 5134180"/>
                  <a:gd name="connsiteY297" fmla="*/ 2733079 h 3490128"/>
                  <a:gd name="connsiteX298" fmla="*/ 500583 w 5134180"/>
                  <a:gd name="connsiteY298" fmla="*/ 2810067 h 3490128"/>
                  <a:gd name="connsiteX299" fmla="*/ 500583 w 5134180"/>
                  <a:gd name="connsiteY299" fmla="*/ 2835729 h 3490128"/>
                  <a:gd name="connsiteX300" fmla="*/ 513418 w 5134180"/>
                  <a:gd name="connsiteY300" fmla="*/ 2861392 h 3490128"/>
                  <a:gd name="connsiteX301" fmla="*/ 526254 w 5134180"/>
                  <a:gd name="connsiteY301" fmla="*/ 2899886 h 3490128"/>
                  <a:gd name="connsiteX302" fmla="*/ 500583 w 5134180"/>
                  <a:gd name="connsiteY302" fmla="*/ 2925549 h 3490128"/>
                  <a:gd name="connsiteX303" fmla="*/ 449241 w 5134180"/>
                  <a:gd name="connsiteY303" fmla="*/ 2951212 h 3490128"/>
                  <a:gd name="connsiteX304" fmla="*/ 449241 w 5134180"/>
                  <a:gd name="connsiteY304" fmla="*/ 3002537 h 3490128"/>
                  <a:gd name="connsiteX305" fmla="*/ 385064 w 5134180"/>
                  <a:gd name="connsiteY305" fmla="*/ 3028200 h 3490128"/>
                  <a:gd name="connsiteX306" fmla="*/ 372228 w 5134180"/>
                  <a:gd name="connsiteY306" fmla="*/ 3041031 h 3490128"/>
                  <a:gd name="connsiteX307" fmla="*/ 372228 w 5134180"/>
                  <a:gd name="connsiteY307" fmla="*/ 3041031 h 3490128"/>
                  <a:gd name="connsiteX308" fmla="*/ 295215 w 5134180"/>
                  <a:gd name="connsiteY308" fmla="*/ 3041031 h 3490128"/>
                  <a:gd name="connsiteX309" fmla="*/ 282380 w 5134180"/>
                  <a:gd name="connsiteY309" fmla="*/ 3041031 h 3490128"/>
                  <a:gd name="connsiteX310" fmla="*/ 243874 w 5134180"/>
                  <a:gd name="connsiteY310" fmla="*/ 3041031 h 3490128"/>
                  <a:gd name="connsiteX311" fmla="*/ 218203 w 5134180"/>
                  <a:gd name="connsiteY311" fmla="*/ 3015368 h 3490128"/>
                  <a:gd name="connsiteX312" fmla="*/ 154025 w 5134180"/>
                  <a:gd name="connsiteY312" fmla="*/ 3028200 h 3490128"/>
                  <a:gd name="connsiteX313" fmla="*/ 154025 w 5134180"/>
                  <a:gd name="connsiteY313" fmla="*/ 3028200 h 3490128"/>
                  <a:gd name="connsiteX314" fmla="*/ 141190 w 5134180"/>
                  <a:gd name="connsiteY314" fmla="*/ 3105188 h 3490128"/>
                  <a:gd name="connsiteX315" fmla="*/ 128355 w 5134180"/>
                  <a:gd name="connsiteY315" fmla="*/ 3130851 h 3490128"/>
                  <a:gd name="connsiteX316" fmla="*/ 102684 w 5134180"/>
                  <a:gd name="connsiteY316" fmla="*/ 3143682 h 3490128"/>
                  <a:gd name="connsiteX317" fmla="*/ 64177 w 5134180"/>
                  <a:gd name="connsiteY317" fmla="*/ 3130851 h 3490128"/>
                  <a:gd name="connsiteX318" fmla="*/ 25671 w 5134180"/>
                  <a:gd name="connsiteY318" fmla="*/ 3053863 h 3490128"/>
                  <a:gd name="connsiteX319" fmla="*/ 25671 w 5134180"/>
                  <a:gd name="connsiteY319" fmla="*/ 3053863 h 3490128"/>
                  <a:gd name="connsiteX320" fmla="*/ 25671 w 5134180"/>
                  <a:gd name="connsiteY320" fmla="*/ 3028200 h 3490128"/>
                  <a:gd name="connsiteX321" fmla="*/ 38506 w 5134180"/>
                  <a:gd name="connsiteY321" fmla="*/ 2989706 h 3490128"/>
                  <a:gd name="connsiteX322" fmla="*/ 25671 w 5134180"/>
                  <a:gd name="connsiteY322" fmla="*/ 2938380 h 3490128"/>
                  <a:gd name="connsiteX323" fmla="*/ 25671 w 5134180"/>
                  <a:gd name="connsiteY323" fmla="*/ 2938380 h 3490128"/>
                  <a:gd name="connsiteX324" fmla="*/ 25671 w 5134180"/>
                  <a:gd name="connsiteY324" fmla="*/ 2874224 h 3490128"/>
                  <a:gd name="connsiteX325" fmla="*/ 0 w 5134180"/>
                  <a:gd name="connsiteY325" fmla="*/ 2848561 h 3490128"/>
                  <a:gd name="connsiteX326" fmla="*/ 51342 w 5134180"/>
                  <a:gd name="connsiteY326" fmla="*/ 2784404 h 3490128"/>
                  <a:gd name="connsiteX327" fmla="*/ 64177 w 5134180"/>
                  <a:gd name="connsiteY327" fmla="*/ 2784404 h 3490128"/>
                  <a:gd name="connsiteX328" fmla="*/ 128355 w 5134180"/>
                  <a:gd name="connsiteY328" fmla="*/ 2707416 h 3490128"/>
                  <a:gd name="connsiteX329" fmla="*/ 128355 w 5134180"/>
                  <a:gd name="connsiteY329" fmla="*/ 2707416 h 3490128"/>
                  <a:gd name="connsiteX330" fmla="*/ 115519 w 5134180"/>
                  <a:gd name="connsiteY330" fmla="*/ 2668922 h 3490128"/>
                  <a:gd name="connsiteX331" fmla="*/ 115519 w 5134180"/>
                  <a:gd name="connsiteY331" fmla="*/ 2630428 h 3490128"/>
                  <a:gd name="connsiteX332" fmla="*/ 179696 w 5134180"/>
                  <a:gd name="connsiteY332" fmla="*/ 2591934 h 3490128"/>
                  <a:gd name="connsiteX333" fmla="*/ 192532 w 5134180"/>
                  <a:gd name="connsiteY333" fmla="*/ 2566271 h 3490128"/>
                  <a:gd name="connsiteX334" fmla="*/ 231038 w 5134180"/>
                  <a:gd name="connsiteY334" fmla="*/ 2540608 h 3490128"/>
                  <a:gd name="connsiteX335" fmla="*/ 295215 w 5134180"/>
                  <a:gd name="connsiteY335" fmla="*/ 2579102 h 3490128"/>
                  <a:gd name="connsiteX336" fmla="*/ 333722 w 5134180"/>
                  <a:gd name="connsiteY336" fmla="*/ 2566271 h 3490128"/>
                  <a:gd name="connsiteX337" fmla="*/ 359393 w 5134180"/>
                  <a:gd name="connsiteY337" fmla="*/ 2514946 h 3490128"/>
                  <a:gd name="connsiteX338" fmla="*/ 359393 w 5134180"/>
                  <a:gd name="connsiteY338" fmla="*/ 2502114 h 3490128"/>
                  <a:gd name="connsiteX339" fmla="*/ 397899 w 5134180"/>
                  <a:gd name="connsiteY339" fmla="*/ 2425126 h 3490128"/>
                  <a:gd name="connsiteX340" fmla="*/ 397899 w 5134180"/>
                  <a:gd name="connsiteY340" fmla="*/ 2412295 h 3490128"/>
                  <a:gd name="connsiteX341" fmla="*/ 397899 w 5134180"/>
                  <a:gd name="connsiteY341" fmla="*/ 2386632 h 3490128"/>
                  <a:gd name="connsiteX342" fmla="*/ 372228 w 5134180"/>
                  <a:gd name="connsiteY342" fmla="*/ 2348138 h 3490128"/>
                  <a:gd name="connsiteX343" fmla="*/ 372228 w 5134180"/>
                  <a:gd name="connsiteY343" fmla="*/ 2322475 h 3490128"/>
                  <a:gd name="connsiteX344" fmla="*/ 346557 w 5134180"/>
                  <a:gd name="connsiteY344" fmla="*/ 2283981 h 3490128"/>
                  <a:gd name="connsiteX345" fmla="*/ 269545 w 5134180"/>
                  <a:gd name="connsiteY345" fmla="*/ 2322475 h 3490128"/>
                  <a:gd name="connsiteX346" fmla="*/ 269545 w 5134180"/>
                  <a:gd name="connsiteY346" fmla="*/ 2309644 h 3490128"/>
                  <a:gd name="connsiteX347" fmla="*/ 231038 w 5134180"/>
                  <a:gd name="connsiteY347" fmla="*/ 2322475 h 3490128"/>
                  <a:gd name="connsiteX348" fmla="*/ 179696 w 5134180"/>
                  <a:gd name="connsiteY348" fmla="*/ 2271150 h 3490128"/>
                  <a:gd name="connsiteX349" fmla="*/ 205367 w 5134180"/>
                  <a:gd name="connsiteY349" fmla="*/ 2194162 h 3490128"/>
                  <a:gd name="connsiteX350" fmla="*/ 205367 w 5134180"/>
                  <a:gd name="connsiteY350" fmla="*/ 2194162 h 3490128"/>
                  <a:gd name="connsiteX351" fmla="*/ 218203 w 5134180"/>
                  <a:gd name="connsiteY351" fmla="*/ 2130005 h 3490128"/>
                  <a:gd name="connsiteX352" fmla="*/ 218203 w 5134180"/>
                  <a:gd name="connsiteY352" fmla="*/ 2091511 h 3490128"/>
                  <a:gd name="connsiteX353" fmla="*/ 243874 w 5134180"/>
                  <a:gd name="connsiteY353" fmla="*/ 2053017 h 3490128"/>
                  <a:gd name="connsiteX354" fmla="*/ 231038 w 5134180"/>
                  <a:gd name="connsiteY354" fmla="*/ 2040185 h 3490128"/>
                  <a:gd name="connsiteX355" fmla="*/ 269545 w 5134180"/>
                  <a:gd name="connsiteY355" fmla="*/ 1976029 h 3490128"/>
                  <a:gd name="connsiteX356" fmla="*/ 295215 w 5134180"/>
                  <a:gd name="connsiteY356" fmla="*/ 1976029 h 3490128"/>
                  <a:gd name="connsiteX357" fmla="*/ 333722 w 5134180"/>
                  <a:gd name="connsiteY357" fmla="*/ 1924703 h 3490128"/>
                  <a:gd name="connsiteX358" fmla="*/ 282380 w 5134180"/>
                  <a:gd name="connsiteY358" fmla="*/ 1886209 h 3490128"/>
                  <a:gd name="connsiteX359" fmla="*/ 282380 w 5134180"/>
                  <a:gd name="connsiteY359" fmla="*/ 1834884 h 3490128"/>
                  <a:gd name="connsiteX360" fmla="*/ 320886 w 5134180"/>
                  <a:gd name="connsiteY360" fmla="*/ 1809221 h 3490128"/>
                  <a:gd name="connsiteX361" fmla="*/ 346557 w 5134180"/>
                  <a:gd name="connsiteY361" fmla="*/ 1822052 h 3490128"/>
                  <a:gd name="connsiteX362" fmla="*/ 385064 w 5134180"/>
                  <a:gd name="connsiteY362" fmla="*/ 1783558 h 3490128"/>
                  <a:gd name="connsiteX363" fmla="*/ 397899 w 5134180"/>
                  <a:gd name="connsiteY363" fmla="*/ 1757896 h 3490128"/>
                  <a:gd name="connsiteX364" fmla="*/ 410734 w 5134180"/>
                  <a:gd name="connsiteY364" fmla="*/ 1732233 h 3490128"/>
                  <a:gd name="connsiteX365" fmla="*/ 410734 w 5134180"/>
                  <a:gd name="connsiteY365" fmla="*/ 1680908 h 3490128"/>
                  <a:gd name="connsiteX366" fmla="*/ 436405 w 5134180"/>
                  <a:gd name="connsiteY366" fmla="*/ 1668076 h 3490128"/>
                  <a:gd name="connsiteX367" fmla="*/ 449241 w 5134180"/>
                  <a:gd name="connsiteY367" fmla="*/ 1591088 h 3490128"/>
                  <a:gd name="connsiteX368" fmla="*/ 423570 w 5134180"/>
                  <a:gd name="connsiteY368" fmla="*/ 1565425 h 3490128"/>
                  <a:gd name="connsiteX369" fmla="*/ 410734 w 5134180"/>
                  <a:gd name="connsiteY369" fmla="*/ 1565425 h 3490128"/>
                  <a:gd name="connsiteX370" fmla="*/ 410734 w 5134180"/>
                  <a:gd name="connsiteY370" fmla="*/ 1565425 h 3490128"/>
                  <a:gd name="connsiteX371" fmla="*/ 397899 w 5134180"/>
                  <a:gd name="connsiteY371" fmla="*/ 1475606 h 3490128"/>
                  <a:gd name="connsiteX372" fmla="*/ 436405 w 5134180"/>
                  <a:gd name="connsiteY372" fmla="*/ 1462774 h 3490128"/>
                  <a:gd name="connsiteX373" fmla="*/ 462076 w 5134180"/>
                  <a:gd name="connsiteY373" fmla="*/ 1385786 h 3490128"/>
                  <a:gd name="connsiteX374" fmla="*/ 462076 w 5134180"/>
                  <a:gd name="connsiteY374" fmla="*/ 1385786 h 3490128"/>
                  <a:gd name="connsiteX375" fmla="*/ 462076 w 5134180"/>
                  <a:gd name="connsiteY375" fmla="*/ 1372955 h 3490128"/>
                  <a:gd name="connsiteX376" fmla="*/ 462076 w 5134180"/>
                  <a:gd name="connsiteY376" fmla="*/ 1321630 h 3490128"/>
                  <a:gd name="connsiteX377" fmla="*/ 423570 w 5134180"/>
                  <a:gd name="connsiteY377" fmla="*/ 1295967 h 3490128"/>
                  <a:gd name="connsiteX378" fmla="*/ 410734 w 5134180"/>
                  <a:gd name="connsiteY378" fmla="*/ 1244641 h 3490128"/>
                  <a:gd name="connsiteX379" fmla="*/ 359393 w 5134180"/>
                  <a:gd name="connsiteY379" fmla="*/ 1218979 h 3490128"/>
                  <a:gd name="connsiteX380" fmla="*/ 333722 w 5134180"/>
                  <a:gd name="connsiteY380" fmla="*/ 1193316 h 3490128"/>
                  <a:gd name="connsiteX381" fmla="*/ 346557 w 5134180"/>
                  <a:gd name="connsiteY381" fmla="*/ 1154822 h 3490128"/>
                  <a:gd name="connsiteX382" fmla="*/ 359393 w 5134180"/>
                  <a:gd name="connsiteY382" fmla="*/ 1141991 h 3490128"/>
                  <a:gd name="connsiteX383" fmla="*/ 359393 w 5134180"/>
                  <a:gd name="connsiteY383" fmla="*/ 1090665 h 3490128"/>
                  <a:gd name="connsiteX384" fmla="*/ 372228 w 5134180"/>
                  <a:gd name="connsiteY384" fmla="*/ 1065002 h 3490128"/>
                  <a:gd name="connsiteX385" fmla="*/ 372228 w 5134180"/>
                  <a:gd name="connsiteY385" fmla="*/ 1052171 h 3490128"/>
                  <a:gd name="connsiteX386" fmla="*/ 359393 w 5134180"/>
                  <a:gd name="connsiteY386" fmla="*/ 1013677 h 3490128"/>
                  <a:gd name="connsiteX387" fmla="*/ 359393 w 5134180"/>
                  <a:gd name="connsiteY387" fmla="*/ 962352 h 3490128"/>
                  <a:gd name="connsiteX388" fmla="*/ 346557 w 5134180"/>
                  <a:gd name="connsiteY388" fmla="*/ 936689 h 3490128"/>
                  <a:gd name="connsiteX389" fmla="*/ 346557 w 5134180"/>
                  <a:gd name="connsiteY389" fmla="*/ 885363 h 3490128"/>
                  <a:gd name="connsiteX390" fmla="*/ 320886 w 5134180"/>
                  <a:gd name="connsiteY390" fmla="*/ 846869 h 3490128"/>
                  <a:gd name="connsiteX391" fmla="*/ 282380 w 5134180"/>
                  <a:gd name="connsiteY391" fmla="*/ 834038 h 3490128"/>
                  <a:gd name="connsiteX392" fmla="*/ 256709 w 5134180"/>
                  <a:gd name="connsiteY392" fmla="*/ 846869 h 3490128"/>
                  <a:gd name="connsiteX393" fmla="*/ 218203 w 5134180"/>
                  <a:gd name="connsiteY393" fmla="*/ 834038 h 3490128"/>
                  <a:gd name="connsiteX394" fmla="*/ 205367 w 5134180"/>
                  <a:gd name="connsiteY394" fmla="*/ 808375 h 3490128"/>
                  <a:gd name="connsiteX395" fmla="*/ 205367 w 5134180"/>
                  <a:gd name="connsiteY395" fmla="*/ 769881 h 3490128"/>
                  <a:gd name="connsiteX396" fmla="*/ 243874 w 5134180"/>
                  <a:gd name="connsiteY396" fmla="*/ 731387 h 3490128"/>
                  <a:gd name="connsiteX397" fmla="*/ 243874 w 5134180"/>
                  <a:gd name="connsiteY397" fmla="*/ 705725 h 3490128"/>
                  <a:gd name="connsiteX398" fmla="*/ 282380 w 5134180"/>
                  <a:gd name="connsiteY398" fmla="*/ 680062 h 3490128"/>
                  <a:gd name="connsiteX399" fmla="*/ 295215 w 5134180"/>
                  <a:gd name="connsiteY399" fmla="*/ 628736 h 3490128"/>
                  <a:gd name="connsiteX400" fmla="*/ 308051 w 5134180"/>
                  <a:gd name="connsiteY400" fmla="*/ 628736 h 3490128"/>
                  <a:gd name="connsiteX401" fmla="*/ 333722 w 5134180"/>
                  <a:gd name="connsiteY401" fmla="*/ 551748 h 3490128"/>
                  <a:gd name="connsiteX402" fmla="*/ 333722 w 5134180"/>
                  <a:gd name="connsiteY402" fmla="*/ 551748 h 3490128"/>
                  <a:gd name="connsiteX403" fmla="*/ 333722 w 5134180"/>
                  <a:gd name="connsiteY403" fmla="*/ 551748 h 3490128"/>
                  <a:gd name="connsiteX404" fmla="*/ 320886 w 5134180"/>
                  <a:gd name="connsiteY404" fmla="*/ 449097 h 3490128"/>
                  <a:gd name="connsiteX405" fmla="*/ 385064 w 5134180"/>
                  <a:gd name="connsiteY405" fmla="*/ 436266 h 3490128"/>
                  <a:gd name="connsiteX406" fmla="*/ 397899 w 5134180"/>
                  <a:gd name="connsiteY406" fmla="*/ 384941 h 3490128"/>
                  <a:gd name="connsiteX407" fmla="*/ 423570 w 5134180"/>
                  <a:gd name="connsiteY407" fmla="*/ 359278 h 3490128"/>
                  <a:gd name="connsiteX408" fmla="*/ 449241 w 5134180"/>
                  <a:gd name="connsiteY408" fmla="*/ 320784 h 3490128"/>
                  <a:gd name="connsiteX409" fmla="*/ 500583 w 5134180"/>
                  <a:gd name="connsiteY409" fmla="*/ 333615 h 3490128"/>
                  <a:gd name="connsiteX410" fmla="*/ 513418 w 5134180"/>
                  <a:gd name="connsiteY410" fmla="*/ 320784 h 3490128"/>
                  <a:gd name="connsiteX411" fmla="*/ 577595 w 5134180"/>
                  <a:gd name="connsiteY411" fmla="*/ 320784 h 3490128"/>
                  <a:gd name="connsiteX412" fmla="*/ 603266 w 5134180"/>
                  <a:gd name="connsiteY412" fmla="*/ 295121 h 3490128"/>
                  <a:gd name="connsiteX413" fmla="*/ 680279 w 5134180"/>
                  <a:gd name="connsiteY413" fmla="*/ 307953 h 3490128"/>
                  <a:gd name="connsiteX414" fmla="*/ 680279 w 5134180"/>
                  <a:gd name="connsiteY414" fmla="*/ 282290 h 3490128"/>
                  <a:gd name="connsiteX415" fmla="*/ 744456 w 5134180"/>
                  <a:gd name="connsiteY415" fmla="*/ 256627 h 3490128"/>
                  <a:gd name="connsiteX416" fmla="*/ 782963 w 5134180"/>
                  <a:gd name="connsiteY416" fmla="*/ 256627 h 3490128"/>
                  <a:gd name="connsiteX417" fmla="*/ 821469 w 5134180"/>
                  <a:gd name="connsiteY417" fmla="*/ 295121 h 3490128"/>
                  <a:gd name="connsiteX418" fmla="*/ 834304 w 5134180"/>
                  <a:gd name="connsiteY418" fmla="*/ 295121 h 3490128"/>
                  <a:gd name="connsiteX419" fmla="*/ 898482 w 5134180"/>
                  <a:gd name="connsiteY419" fmla="*/ 346447 h 3490128"/>
                  <a:gd name="connsiteX420" fmla="*/ 924153 w 5134180"/>
                  <a:gd name="connsiteY420" fmla="*/ 359278 h 3490128"/>
                  <a:gd name="connsiteX421" fmla="*/ 975494 w 5134180"/>
                  <a:gd name="connsiteY421" fmla="*/ 410603 h 3490128"/>
                  <a:gd name="connsiteX422" fmla="*/ 1014001 w 5134180"/>
                  <a:gd name="connsiteY422" fmla="*/ 410603 h 3490128"/>
                  <a:gd name="connsiteX423" fmla="*/ 1052507 w 5134180"/>
                  <a:gd name="connsiteY423" fmla="*/ 397772 h 3490128"/>
                  <a:gd name="connsiteX424" fmla="*/ 1091013 w 5134180"/>
                  <a:gd name="connsiteY424" fmla="*/ 410603 h 3490128"/>
                  <a:gd name="connsiteX425" fmla="*/ 1129520 w 5134180"/>
                  <a:gd name="connsiteY425" fmla="*/ 410603 h 3490128"/>
                  <a:gd name="connsiteX426" fmla="*/ 1155191 w 5134180"/>
                  <a:gd name="connsiteY426" fmla="*/ 346447 h 3490128"/>
                  <a:gd name="connsiteX427" fmla="*/ 1232203 w 5134180"/>
                  <a:gd name="connsiteY427" fmla="*/ 333615 h 3490128"/>
                  <a:gd name="connsiteX428" fmla="*/ 1270710 w 5134180"/>
                  <a:gd name="connsiteY428" fmla="*/ 384941 h 3490128"/>
                  <a:gd name="connsiteX429" fmla="*/ 1270710 w 5134180"/>
                  <a:gd name="connsiteY429" fmla="*/ 384941 h 3490128"/>
                  <a:gd name="connsiteX430" fmla="*/ 1283545 w 5134180"/>
                  <a:gd name="connsiteY430" fmla="*/ 449097 h 3490128"/>
                  <a:gd name="connsiteX431" fmla="*/ 1373393 w 5134180"/>
                  <a:gd name="connsiteY431" fmla="*/ 474760 h 3490128"/>
                  <a:gd name="connsiteX432" fmla="*/ 1411900 w 5134180"/>
                  <a:gd name="connsiteY432" fmla="*/ 436266 h 3490128"/>
                  <a:gd name="connsiteX433" fmla="*/ 1476077 w 5134180"/>
                  <a:gd name="connsiteY433" fmla="*/ 423435 h 3490128"/>
                  <a:gd name="connsiteX434" fmla="*/ 1501748 w 5134180"/>
                  <a:gd name="connsiteY434" fmla="*/ 423435 h 3490128"/>
                  <a:gd name="connsiteX435" fmla="*/ 1514583 w 5134180"/>
                  <a:gd name="connsiteY435" fmla="*/ 436266 h 3490128"/>
                  <a:gd name="connsiteX436" fmla="*/ 1540254 w 5134180"/>
                  <a:gd name="connsiteY436" fmla="*/ 423435 h 3490128"/>
                  <a:gd name="connsiteX437" fmla="*/ 1617267 w 5134180"/>
                  <a:gd name="connsiteY437" fmla="*/ 423435 h 3490128"/>
                  <a:gd name="connsiteX438" fmla="*/ 1642938 w 5134180"/>
                  <a:gd name="connsiteY438" fmla="*/ 384941 h 3490128"/>
                  <a:gd name="connsiteX439" fmla="*/ 1655773 w 5134180"/>
                  <a:gd name="connsiteY439" fmla="*/ 359278 h 3490128"/>
                  <a:gd name="connsiteX440" fmla="*/ 1694280 w 5134180"/>
                  <a:gd name="connsiteY440" fmla="*/ 333615 h 3490128"/>
                  <a:gd name="connsiteX441" fmla="*/ 1719951 w 5134180"/>
                  <a:gd name="connsiteY441" fmla="*/ 295121 h 3490128"/>
                  <a:gd name="connsiteX442" fmla="*/ 1719951 w 5134180"/>
                  <a:gd name="connsiteY442" fmla="*/ 295121 h 3490128"/>
                  <a:gd name="connsiteX443" fmla="*/ 1771292 w 5134180"/>
                  <a:gd name="connsiteY443" fmla="*/ 205302 h 3490128"/>
                  <a:gd name="connsiteX444" fmla="*/ 1796963 w 5134180"/>
                  <a:gd name="connsiteY444" fmla="*/ 192470 h 3490128"/>
                  <a:gd name="connsiteX445" fmla="*/ 1835470 w 5134180"/>
                  <a:gd name="connsiteY445" fmla="*/ 205302 h 3490128"/>
                  <a:gd name="connsiteX446" fmla="*/ 1861141 w 5134180"/>
                  <a:gd name="connsiteY446" fmla="*/ 192470 h 3490128"/>
                  <a:gd name="connsiteX447" fmla="*/ 1873976 w 5134180"/>
                  <a:gd name="connsiteY447" fmla="*/ 166808 h 3490128"/>
                  <a:gd name="connsiteX448" fmla="*/ 1925318 w 5134180"/>
                  <a:gd name="connsiteY448" fmla="*/ 141145 h 3490128"/>
                  <a:gd name="connsiteX449" fmla="*/ 1950989 w 5134180"/>
                  <a:gd name="connsiteY449" fmla="*/ 102651 h 3490128"/>
                  <a:gd name="connsiteX450" fmla="*/ 2028002 w 5134180"/>
                  <a:gd name="connsiteY450" fmla="*/ 76988 h 3490128"/>
                  <a:gd name="connsiteX451" fmla="*/ 2028002 w 5134180"/>
                  <a:gd name="connsiteY451" fmla="*/ 76988 h 3490128"/>
                  <a:gd name="connsiteX452" fmla="*/ 2040837 w 5134180"/>
                  <a:gd name="connsiteY452" fmla="*/ 76988 h 3490128"/>
                  <a:gd name="connsiteX453" fmla="*/ 2105014 w 5134180"/>
                  <a:gd name="connsiteY453" fmla="*/ 76988 h 3490128"/>
                  <a:gd name="connsiteX454" fmla="*/ 2105014 w 5134180"/>
                  <a:gd name="connsiteY454" fmla="*/ 76988 h 3490128"/>
                  <a:gd name="connsiteX455" fmla="*/ 2143521 w 5134180"/>
                  <a:gd name="connsiteY455" fmla="*/ 76988 h 3490128"/>
                  <a:gd name="connsiteX456" fmla="*/ 2207698 w 5134180"/>
                  <a:gd name="connsiteY456" fmla="*/ 128314 h 3490128"/>
                  <a:gd name="connsiteX457" fmla="*/ 2194862 w 5134180"/>
                  <a:gd name="connsiteY457" fmla="*/ 153976 h 3490128"/>
                  <a:gd name="connsiteX458" fmla="*/ 2246204 w 5134180"/>
                  <a:gd name="connsiteY458" fmla="*/ 205302 h 3490128"/>
                  <a:gd name="connsiteX459" fmla="*/ 2259040 w 5134180"/>
                  <a:gd name="connsiteY459" fmla="*/ 205302 h 3490128"/>
                  <a:gd name="connsiteX460" fmla="*/ 2259040 w 5134180"/>
                  <a:gd name="connsiteY460" fmla="*/ 205302 h 3490128"/>
                  <a:gd name="connsiteX461" fmla="*/ 2310382 w 5134180"/>
                  <a:gd name="connsiteY461" fmla="*/ 128314 h 3490128"/>
                  <a:gd name="connsiteX462" fmla="*/ 2297546 w 5134180"/>
                  <a:gd name="connsiteY462" fmla="*/ 89819 h 3490128"/>
                  <a:gd name="connsiteX463" fmla="*/ 2323217 w 5134180"/>
                  <a:gd name="connsiteY463" fmla="*/ 51325 h 3490128"/>
                  <a:gd name="connsiteX464" fmla="*/ 2361723 w 5134180"/>
                  <a:gd name="connsiteY464" fmla="*/ 51325 h 3490128"/>
                  <a:gd name="connsiteX465" fmla="*/ 2374559 w 5134180"/>
                  <a:gd name="connsiteY465" fmla="*/ 25663 h 3490128"/>
                  <a:gd name="connsiteX466" fmla="*/ 2425901 w 5134180"/>
                  <a:gd name="connsiteY466" fmla="*/ 25663 h 3490128"/>
                  <a:gd name="connsiteX467" fmla="*/ 2798129 w 5134180"/>
                  <a:gd name="connsiteY467" fmla="*/ 282290 h 3490128"/>
                  <a:gd name="connsiteX468" fmla="*/ 2785293 w 5134180"/>
                  <a:gd name="connsiteY468" fmla="*/ 192470 h 3490128"/>
                  <a:gd name="connsiteX469" fmla="*/ 2810964 w 5134180"/>
                  <a:gd name="connsiteY469" fmla="*/ 179639 h 3490128"/>
                  <a:gd name="connsiteX470" fmla="*/ 2810964 w 5134180"/>
                  <a:gd name="connsiteY470" fmla="*/ 179639 h 3490128"/>
                  <a:gd name="connsiteX471" fmla="*/ 2862306 w 5134180"/>
                  <a:gd name="connsiteY471" fmla="*/ 230964 h 3490128"/>
                  <a:gd name="connsiteX472" fmla="*/ 2862306 w 5134180"/>
                  <a:gd name="connsiteY472" fmla="*/ 282290 h 3490128"/>
                  <a:gd name="connsiteX473" fmla="*/ 2798129 w 5134180"/>
                  <a:gd name="connsiteY473" fmla="*/ 282290 h 349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5134180" h="3490128">
                    <a:moveTo>
                      <a:pt x="2425901" y="25663"/>
                    </a:moveTo>
                    <a:lnTo>
                      <a:pt x="2438736" y="0"/>
                    </a:lnTo>
                    <a:lnTo>
                      <a:pt x="2490078" y="12831"/>
                    </a:lnTo>
                    <a:lnTo>
                      <a:pt x="2502913" y="64157"/>
                    </a:lnTo>
                    <a:lnTo>
                      <a:pt x="2528584" y="89819"/>
                    </a:lnTo>
                    <a:lnTo>
                      <a:pt x="2502913" y="128314"/>
                    </a:lnTo>
                    <a:lnTo>
                      <a:pt x="2528584" y="179639"/>
                    </a:lnTo>
                    <a:lnTo>
                      <a:pt x="2579926" y="179639"/>
                    </a:lnTo>
                    <a:lnTo>
                      <a:pt x="2618432" y="243796"/>
                    </a:lnTo>
                    <a:lnTo>
                      <a:pt x="2644103" y="256627"/>
                    </a:lnTo>
                    <a:lnTo>
                      <a:pt x="2682610" y="282290"/>
                    </a:lnTo>
                    <a:lnTo>
                      <a:pt x="2682610" y="295121"/>
                    </a:lnTo>
                    <a:lnTo>
                      <a:pt x="2721116" y="333615"/>
                    </a:lnTo>
                    <a:lnTo>
                      <a:pt x="2733951" y="333615"/>
                    </a:lnTo>
                    <a:lnTo>
                      <a:pt x="2785293" y="384941"/>
                    </a:lnTo>
                    <a:lnTo>
                      <a:pt x="2823800" y="397772"/>
                    </a:lnTo>
                    <a:lnTo>
                      <a:pt x="2875141" y="436266"/>
                    </a:lnTo>
                    <a:lnTo>
                      <a:pt x="2875141" y="461929"/>
                    </a:lnTo>
                    <a:lnTo>
                      <a:pt x="2913648" y="500423"/>
                    </a:lnTo>
                    <a:lnTo>
                      <a:pt x="2926483" y="564580"/>
                    </a:lnTo>
                    <a:lnTo>
                      <a:pt x="2964990" y="590242"/>
                    </a:lnTo>
                    <a:lnTo>
                      <a:pt x="2977825" y="654399"/>
                    </a:lnTo>
                    <a:lnTo>
                      <a:pt x="3054838" y="641568"/>
                    </a:lnTo>
                    <a:lnTo>
                      <a:pt x="3093344" y="680062"/>
                    </a:lnTo>
                    <a:lnTo>
                      <a:pt x="3093344" y="680062"/>
                    </a:lnTo>
                    <a:lnTo>
                      <a:pt x="3093344" y="692893"/>
                    </a:lnTo>
                    <a:lnTo>
                      <a:pt x="3093344" y="757050"/>
                    </a:lnTo>
                    <a:lnTo>
                      <a:pt x="3131850" y="808375"/>
                    </a:lnTo>
                    <a:lnTo>
                      <a:pt x="3170357" y="808375"/>
                    </a:lnTo>
                    <a:lnTo>
                      <a:pt x="3208863" y="846869"/>
                    </a:lnTo>
                    <a:lnTo>
                      <a:pt x="3221699" y="859701"/>
                    </a:lnTo>
                    <a:lnTo>
                      <a:pt x="3260205" y="898195"/>
                    </a:lnTo>
                    <a:lnTo>
                      <a:pt x="3260205" y="898195"/>
                    </a:lnTo>
                    <a:lnTo>
                      <a:pt x="3324382" y="975183"/>
                    </a:lnTo>
                    <a:lnTo>
                      <a:pt x="3337218" y="975183"/>
                    </a:lnTo>
                    <a:lnTo>
                      <a:pt x="3362889" y="975183"/>
                    </a:lnTo>
                    <a:lnTo>
                      <a:pt x="3414230" y="988014"/>
                    </a:lnTo>
                    <a:lnTo>
                      <a:pt x="3427066" y="1013677"/>
                    </a:lnTo>
                    <a:lnTo>
                      <a:pt x="3427066" y="1026508"/>
                    </a:lnTo>
                    <a:lnTo>
                      <a:pt x="3427066" y="1077834"/>
                    </a:lnTo>
                    <a:lnTo>
                      <a:pt x="3362889" y="1103497"/>
                    </a:lnTo>
                    <a:lnTo>
                      <a:pt x="3298711" y="1090665"/>
                    </a:lnTo>
                    <a:lnTo>
                      <a:pt x="3285876" y="1090665"/>
                    </a:lnTo>
                    <a:lnTo>
                      <a:pt x="3260205" y="1090665"/>
                    </a:lnTo>
                    <a:lnTo>
                      <a:pt x="3196028" y="1167653"/>
                    </a:lnTo>
                    <a:lnTo>
                      <a:pt x="3247370" y="1218979"/>
                    </a:lnTo>
                    <a:lnTo>
                      <a:pt x="3247370" y="1218979"/>
                    </a:lnTo>
                    <a:lnTo>
                      <a:pt x="3285876" y="1270304"/>
                    </a:lnTo>
                    <a:lnTo>
                      <a:pt x="3298711" y="1295967"/>
                    </a:lnTo>
                    <a:lnTo>
                      <a:pt x="3337218" y="1321630"/>
                    </a:lnTo>
                    <a:lnTo>
                      <a:pt x="3388559" y="1295967"/>
                    </a:lnTo>
                    <a:lnTo>
                      <a:pt x="3401395" y="1257473"/>
                    </a:lnTo>
                    <a:lnTo>
                      <a:pt x="3414230" y="1244641"/>
                    </a:lnTo>
                    <a:lnTo>
                      <a:pt x="3439901" y="1206147"/>
                    </a:lnTo>
                    <a:lnTo>
                      <a:pt x="3478408" y="1206147"/>
                    </a:lnTo>
                    <a:lnTo>
                      <a:pt x="3516914" y="1167653"/>
                    </a:lnTo>
                    <a:lnTo>
                      <a:pt x="3516914" y="1129159"/>
                    </a:lnTo>
                    <a:lnTo>
                      <a:pt x="3529749" y="1090665"/>
                    </a:lnTo>
                    <a:lnTo>
                      <a:pt x="3529749" y="1065002"/>
                    </a:lnTo>
                    <a:lnTo>
                      <a:pt x="3555420" y="1000846"/>
                    </a:lnTo>
                    <a:lnTo>
                      <a:pt x="3581091" y="1000846"/>
                    </a:lnTo>
                    <a:lnTo>
                      <a:pt x="3619598" y="936689"/>
                    </a:lnTo>
                    <a:lnTo>
                      <a:pt x="3619598" y="936689"/>
                    </a:lnTo>
                    <a:lnTo>
                      <a:pt x="3658104" y="872532"/>
                    </a:lnTo>
                    <a:lnTo>
                      <a:pt x="3658104" y="859701"/>
                    </a:lnTo>
                    <a:lnTo>
                      <a:pt x="3735117" y="872532"/>
                    </a:lnTo>
                    <a:lnTo>
                      <a:pt x="3735117" y="872532"/>
                    </a:lnTo>
                    <a:lnTo>
                      <a:pt x="3786459" y="872532"/>
                    </a:lnTo>
                    <a:lnTo>
                      <a:pt x="3812129" y="821207"/>
                    </a:lnTo>
                    <a:lnTo>
                      <a:pt x="3786459" y="757050"/>
                    </a:lnTo>
                    <a:lnTo>
                      <a:pt x="3760788" y="744219"/>
                    </a:lnTo>
                    <a:lnTo>
                      <a:pt x="3760788" y="718556"/>
                    </a:lnTo>
                    <a:lnTo>
                      <a:pt x="3722281" y="667230"/>
                    </a:lnTo>
                    <a:lnTo>
                      <a:pt x="3722281" y="667230"/>
                    </a:lnTo>
                    <a:lnTo>
                      <a:pt x="3683775" y="603074"/>
                    </a:lnTo>
                    <a:lnTo>
                      <a:pt x="3658104" y="590242"/>
                    </a:lnTo>
                    <a:lnTo>
                      <a:pt x="3645269" y="538917"/>
                    </a:lnTo>
                    <a:lnTo>
                      <a:pt x="3645269" y="513254"/>
                    </a:lnTo>
                    <a:lnTo>
                      <a:pt x="3670939" y="500423"/>
                    </a:lnTo>
                    <a:lnTo>
                      <a:pt x="3709446" y="487591"/>
                    </a:lnTo>
                    <a:lnTo>
                      <a:pt x="3760788" y="513254"/>
                    </a:lnTo>
                    <a:lnTo>
                      <a:pt x="3735117" y="577411"/>
                    </a:lnTo>
                    <a:lnTo>
                      <a:pt x="3824965" y="603074"/>
                    </a:lnTo>
                    <a:lnTo>
                      <a:pt x="3824965" y="603074"/>
                    </a:lnTo>
                    <a:lnTo>
                      <a:pt x="3876307" y="654399"/>
                    </a:lnTo>
                    <a:lnTo>
                      <a:pt x="3876307" y="667230"/>
                    </a:lnTo>
                    <a:lnTo>
                      <a:pt x="3901978" y="731387"/>
                    </a:lnTo>
                    <a:lnTo>
                      <a:pt x="3901978" y="731387"/>
                    </a:lnTo>
                    <a:lnTo>
                      <a:pt x="3914813" y="731387"/>
                    </a:lnTo>
                    <a:lnTo>
                      <a:pt x="3940484" y="731387"/>
                    </a:lnTo>
                    <a:lnTo>
                      <a:pt x="3991826" y="757050"/>
                    </a:lnTo>
                    <a:lnTo>
                      <a:pt x="4068838" y="744219"/>
                    </a:lnTo>
                    <a:lnTo>
                      <a:pt x="4081674" y="769881"/>
                    </a:lnTo>
                    <a:lnTo>
                      <a:pt x="4068838" y="821207"/>
                    </a:lnTo>
                    <a:lnTo>
                      <a:pt x="4107345" y="872532"/>
                    </a:lnTo>
                    <a:lnTo>
                      <a:pt x="4081674" y="923858"/>
                    </a:lnTo>
                    <a:lnTo>
                      <a:pt x="4120180" y="962352"/>
                    </a:lnTo>
                    <a:lnTo>
                      <a:pt x="4107345" y="1000846"/>
                    </a:lnTo>
                    <a:lnTo>
                      <a:pt x="4120180" y="1026508"/>
                    </a:lnTo>
                    <a:lnTo>
                      <a:pt x="4107345" y="1065002"/>
                    </a:lnTo>
                    <a:lnTo>
                      <a:pt x="4120180" y="1103497"/>
                    </a:lnTo>
                    <a:lnTo>
                      <a:pt x="4158687" y="1103497"/>
                    </a:lnTo>
                    <a:lnTo>
                      <a:pt x="4184358" y="1077834"/>
                    </a:lnTo>
                    <a:lnTo>
                      <a:pt x="4261370" y="1103497"/>
                    </a:lnTo>
                    <a:lnTo>
                      <a:pt x="4261370" y="1103497"/>
                    </a:lnTo>
                    <a:lnTo>
                      <a:pt x="4325548" y="1116328"/>
                    </a:lnTo>
                    <a:lnTo>
                      <a:pt x="4325548" y="1116328"/>
                    </a:lnTo>
                    <a:lnTo>
                      <a:pt x="4389725" y="1116328"/>
                    </a:lnTo>
                    <a:lnTo>
                      <a:pt x="4402560" y="1116328"/>
                    </a:lnTo>
                    <a:lnTo>
                      <a:pt x="4428231" y="1116328"/>
                    </a:lnTo>
                    <a:lnTo>
                      <a:pt x="4479573" y="1167653"/>
                    </a:lnTo>
                    <a:lnTo>
                      <a:pt x="4479573" y="1206147"/>
                    </a:lnTo>
                    <a:lnTo>
                      <a:pt x="4479573" y="1206147"/>
                    </a:lnTo>
                    <a:lnTo>
                      <a:pt x="4569421" y="1231810"/>
                    </a:lnTo>
                    <a:lnTo>
                      <a:pt x="4582257" y="1231810"/>
                    </a:lnTo>
                    <a:lnTo>
                      <a:pt x="4607928" y="1180485"/>
                    </a:lnTo>
                    <a:lnTo>
                      <a:pt x="4607928" y="1154822"/>
                    </a:lnTo>
                    <a:lnTo>
                      <a:pt x="4672105" y="1103497"/>
                    </a:lnTo>
                    <a:lnTo>
                      <a:pt x="4672105" y="1090665"/>
                    </a:lnTo>
                    <a:lnTo>
                      <a:pt x="4723447" y="1065002"/>
                    </a:lnTo>
                    <a:lnTo>
                      <a:pt x="4761953" y="1065002"/>
                    </a:lnTo>
                    <a:lnTo>
                      <a:pt x="4813295" y="1154822"/>
                    </a:lnTo>
                    <a:lnTo>
                      <a:pt x="4800459" y="1180485"/>
                    </a:lnTo>
                    <a:lnTo>
                      <a:pt x="4800459" y="1180485"/>
                    </a:lnTo>
                    <a:lnTo>
                      <a:pt x="4774788" y="1244641"/>
                    </a:lnTo>
                    <a:lnTo>
                      <a:pt x="4826130" y="1295967"/>
                    </a:lnTo>
                    <a:lnTo>
                      <a:pt x="4877472" y="1295967"/>
                    </a:lnTo>
                    <a:lnTo>
                      <a:pt x="4903143" y="1231810"/>
                    </a:lnTo>
                    <a:lnTo>
                      <a:pt x="4941649" y="1218979"/>
                    </a:lnTo>
                    <a:lnTo>
                      <a:pt x="4941649" y="1193316"/>
                    </a:lnTo>
                    <a:lnTo>
                      <a:pt x="4980156" y="1180485"/>
                    </a:lnTo>
                    <a:lnTo>
                      <a:pt x="5044333" y="1180485"/>
                    </a:lnTo>
                    <a:lnTo>
                      <a:pt x="5070004" y="1206147"/>
                    </a:lnTo>
                    <a:lnTo>
                      <a:pt x="5082839" y="1218979"/>
                    </a:lnTo>
                    <a:lnTo>
                      <a:pt x="5121346" y="1270304"/>
                    </a:lnTo>
                    <a:lnTo>
                      <a:pt x="5134181" y="1283136"/>
                    </a:lnTo>
                    <a:lnTo>
                      <a:pt x="5095675" y="1334461"/>
                    </a:lnTo>
                    <a:lnTo>
                      <a:pt x="5044333" y="1347292"/>
                    </a:lnTo>
                    <a:lnTo>
                      <a:pt x="5005827" y="1347292"/>
                    </a:lnTo>
                    <a:lnTo>
                      <a:pt x="4980156" y="1360124"/>
                    </a:lnTo>
                    <a:lnTo>
                      <a:pt x="4915978" y="1372955"/>
                    </a:lnTo>
                    <a:lnTo>
                      <a:pt x="4890308" y="1398618"/>
                    </a:lnTo>
                    <a:lnTo>
                      <a:pt x="4838966" y="1411449"/>
                    </a:lnTo>
                    <a:lnTo>
                      <a:pt x="4813295" y="1437112"/>
                    </a:lnTo>
                    <a:lnTo>
                      <a:pt x="4813295" y="1488437"/>
                    </a:lnTo>
                    <a:lnTo>
                      <a:pt x="4838966" y="1514100"/>
                    </a:lnTo>
                    <a:lnTo>
                      <a:pt x="4890308" y="1552594"/>
                    </a:lnTo>
                    <a:lnTo>
                      <a:pt x="4903143" y="1578257"/>
                    </a:lnTo>
                    <a:lnTo>
                      <a:pt x="4903143" y="1616751"/>
                    </a:lnTo>
                    <a:lnTo>
                      <a:pt x="4915978" y="1668076"/>
                    </a:lnTo>
                    <a:lnTo>
                      <a:pt x="4915978" y="1668076"/>
                    </a:lnTo>
                    <a:lnTo>
                      <a:pt x="4915978" y="1719402"/>
                    </a:lnTo>
                    <a:lnTo>
                      <a:pt x="4915978" y="1732233"/>
                    </a:lnTo>
                    <a:lnTo>
                      <a:pt x="4915978" y="1783558"/>
                    </a:lnTo>
                    <a:lnTo>
                      <a:pt x="4928814" y="1796390"/>
                    </a:lnTo>
                    <a:lnTo>
                      <a:pt x="4851801" y="1899041"/>
                    </a:lnTo>
                    <a:lnTo>
                      <a:pt x="4915978" y="1963197"/>
                    </a:lnTo>
                    <a:lnTo>
                      <a:pt x="4915978" y="1976029"/>
                    </a:lnTo>
                    <a:lnTo>
                      <a:pt x="4851801" y="2040185"/>
                    </a:lnTo>
                    <a:lnTo>
                      <a:pt x="4903143" y="2117174"/>
                    </a:lnTo>
                    <a:lnTo>
                      <a:pt x="4774788" y="2181330"/>
                    </a:lnTo>
                    <a:lnTo>
                      <a:pt x="4787624" y="2219824"/>
                    </a:lnTo>
                    <a:lnTo>
                      <a:pt x="4787624" y="2219824"/>
                    </a:lnTo>
                    <a:lnTo>
                      <a:pt x="4736282" y="2322475"/>
                    </a:lnTo>
                    <a:lnTo>
                      <a:pt x="4761953" y="2335307"/>
                    </a:lnTo>
                    <a:lnTo>
                      <a:pt x="4774788" y="2463620"/>
                    </a:lnTo>
                    <a:lnTo>
                      <a:pt x="4787624" y="2463620"/>
                    </a:lnTo>
                    <a:lnTo>
                      <a:pt x="4800459" y="2553440"/>
                    </a:lnTo>
                    <a:lnTo>
                      <a:pt x="4659269" y="2579102"/>
                    </a:lnTo>
                    <a:lnTo>
                      <a:pt x="4659269" y="2643259"/>
                    </a:lnTo>
                    <a:lnTo>
                      <a:pt x="4633598" y="2668922"/>
                    </a:lnTo>
                    <a:lnTo>
                      <a:pt x="4569421" y="2668922"/>
                    </a:lnTo>
                    <a:lnTo>
                      <a:pt x="4543750" y="2707416"/>
                    </a:lnTo>
                    <a:lnTo>
                      <a:pt x="4428231" y="2720247"/>
                    </a:lnTo>
                    <a:lnTo>
                      <a:pt x="4441067" y="2745910"/>
                    </a:lnTo>
                    <a:lnTo>
                      <a:pt x="4415396" y="2784404"/>
                    </a:lnTo>
                    <a:lnTo>
                      <a:pt x="4325548" y="2848561"/>
                    </a:lnTo>
                    <a:lnTo>
                      <a:pt x="4325548" y="2835729"/>
                    </a:lnTo>
                    <a:lnTo>
                      <a:pt x="4197193" y="2822898"/>
                    </a:lnTo>
                    <a:lnTo>
                      <a:pt x="4184358" y="2797235"/>
                    </a:lnTo>
                    <a:lnTo>
                      <a:pt x="4158687" y="2797235"/>
                    </a:lnTo>
                    <a:lnTo>
                      <a:pt x="4133016" y="2797235"/>
                    </a:lnTo>
                    <a:lnTo>
                      <a:pt x="4043168" y="2797235"/>
                    </a:lnTo>
                    <a:lnTo>
                      <a:pt x="4043168" y="2797235"/>
                    </a:lnTo>
                    <a:lnTo>
                      <a:pt x="3876307" y="2822898"/>
                    </a:lnTo>
                    <a:lnTo>
                      <a:pt x="3850636" y="2797235"/>
                    </a:lnTo>
                    <a:lnTo>
                      <a:pt x="3837800" y="2797235"/>
                    </a:lnTo>
                    <a:lnTo>
                      <a:pt x="3773623" y="2848561"/>
                    </a:lnTo>
                    <a:lnTo>
                      <a:pt x="3786459" y="2925549"/>
                    </a:lnTo>
                    <a:lnTo>
                      <a:pt x="3722281" y="3002537"/>
                    </a:lnTo>
                    <a:lnTo>
                      <a:pt x="3722281" y="3015368"/>
                    </a:lnTo>
                    <a:lnTo>
                      <a:pt x="3658104" y="3041031"/>
                    </a:lnTo>
                    <a:lnTo>
                      <a:pt x="3632433" y="3028200"/>
                    </a:lnTo>
                    <a:lnTo>
                      <a:pt x="3619598" y="2887055"/>
                    </a:lnTo>
                    <a:lnTo>
                      <a:pt x="3542585" y="2912718"/>
                    </a:lnTo>
                    <a:lnTo>
                      <a:pt x="3529749" y="2899886"/>
                    </a:lnTo>
                    <a:lnTo>
                      <a:pt x="3427066" y="2912718"/>
                    </a:lnTo>
                    <a:lnTo>
                      <a:pt x="3414230" y="2925549"/>
                    </a:lnTo>
                    <a:lnTo>
                      <a:pt x="3375724" y="2912718"/>
                    </a:lnTo>
                    <a:lnTo>
                      <a:pt x="3285876" y="3028200"/>
                    </a:lnTo>
                    <a:lnTo>
                      <a:pt x="3298711" y="3041031"/>
                    </a:lnTo>
                    <a:lnTo>
                      <a:pt x="3324382" y="3156513"/>
                    </a:lnTo>
                    <a:lnTo>
                      <a:pt x="3196028" y="3130851"/>
                    </a:lnTo>
                    <a:lnTo>
                      <a:pt x="3183192" y="3143682"/>
                    </a:lnTo>
                    <a:lnTo>
                      <a:pt x="3093344" y="3105188"/>
                    </a:lnTo>
                    <a:lnTo>
                      <a:pt x="3119015" y="3041031"/>
                    </a:lnTo>
                    <a:lnTo>
                      <a:pt x="3067673" y="2964043"/>
                    </a:lnTo>
                    <a:lnTo>
                      <a:pt x="3067673" y="2964043"/>
                    </a:lnTo>
                    <a:lnTo>
                      <a:pt x="2977825" y="2912718"/>
                    </a:lnTo>
                    <a:lnTo>
                      <a:pt x="2964990" y="2925549"/>
                    </a:lnTo>
                    <a:lnTo>
                      <a:pt x="2913648" y="3015368"/>
                    </a:lnTo>
                    <a:lnTo>
                      <a:pt x="2810964" y="2989706"/>
                    </a:lnTo>
                    <a:lnTo>
                      <a:pt x="2810964" y="2989706"/>
                    </a:lnTo>
                    <a:lnTo>
                      <a:pt x="2759622" y="3066694"/>
                    </a:lnTo>
                    <a:lnTo>
                      <a:pt x="2682610" y="3002537"/>
                    </a:lnTo>
                    <a:lnTo>
                      <a:pt x="2618432" y="3079525"/>
                    </a:lnTo>
                    <a:lnTo>
                      <a:pt x="2515749" y="2989706"/>
                    </a:lnTo>
                    <a:lnTo>
                      <a:pt x="2490078" y="3002537"/>
                    </a:lnTo>
                    <a:lnTo>
                      <a:pt x="2387394" y="3015368"/>
                    </a:lnTo>
                    <a:lnTo>
                      <a:pt x="2387394" y="3156513"/>
                    </a:lnTo>
                    <a:lnTo>
                      <a:pt x="2400230" y="3169345"/>
                    </a:lnTo>
                    <a:lnTo>
                      <a:pt x="2400230" y="3220670"/>
                    </a:lnTo>
                    <a:lnTo>
                      <a:pt x="2374559" y="3259164"/>
                    </a:lnTo>
                    <a:lnTo>
                      <a:pt x="2284711" y="3259164"/>
                    </a:lnTo>
                    <a:lnTo>
                      <a:pt x="2220533" y="3143682"/>
                    </a:lnTo>
                    <a:lnTo>
                      <a:pt x="2156356" y="3233501"/>
                    </a:lnTo>
                    <a:lnTo>
                      <a:pt x="2040837" y="3220670"/>
                    </a:lnTo>
                    <a:lnTo>
                      <a:pt x="2002331" y="3259164"/>
                    </a:lnTo>
                    <a:lnTo>
                      <a:pt x="2040837" y="3361815"/>
                    </a:lnTo>
                    <a:lnTo>
                      <a:pt x="2040837" y="3361815"/>
                    </a:lnTo>
                    <a:lnTo>
                      <a:pt x="1950989" y="3438803"/>
                    </a:lnTo>
                    <a:lnTo>
                      <a:pt x="1925318" y="3387478"/>
                    </a:lnTo>
                    <a:lnTo>
                      <a:pt x="1989495" y="3259164"/>
                    </a:lnTo>
                    <a:lnTo>
                      <a:pt x="1976660" y="3246333"/>
                    </a:lnTo>
                    <a:lnTo>
                      <a:pt x="1938153" y="3118019"/>
                    </a:lnTo>
                    <a:lnTo>
                      <a:pt x="1848305" y="3207839"/>
                    </a:lnTo>
                    <a:lnTo>
                      <a:pt x="1809799" y="3182176"/>
                    </a:lnTo>
                    <a:lnTo>
                      <a:pt x="1732786" y="3323321"/>
                    </a:lnTo>
                    <a:lnTo>
                      <a:pt x="1732786" y="3361815"/>
                    </a:lnTo>
                    <a:lnTo>
                      <a:pt x="1707115" y="3374646"/>
                    </a:lnTo>
                    <a:lnTo>
                      <a:pt x="1655773" y="3361815"/>
                    </a:lnTo>
                    <a:lnTo>
                      <a:pt x="1591596" y="3490129"/>
                    </a:lnTo>
                    <a:lnTo>
                      <a:pt x="1501748" y="3413140"/>
                    </a:lnTo>
                    <a:lnTo>
                      <a:pt x="1488913" y="3425972"/>
                    </a:lnTo>
                    <a:lnTo>
                      <a:pt x="1411900" y="3464466"/>
                    </a:lnTo>
                    <a:lnTo>
                      <a:pt x="1399064" y="3451635"/>
                    </a:lnTo>
                    <a:lnTo>
                      <a:pt x="1257874" y="3477297"/>
                    </a:lnTo>
                    <a:lnTo>
                      <a:pt x="1245039" y="3387478"/>
                    </a:lnTo>
                    <a:lnTo>
                      <a:pt x="1245039" y="3374646"/>
                    </a:lnTo>
                    <a:lnTo>
                      <a:pt x="1206533" y="3361815"/>
                    </a:lnTo>
                    <a:lnTo>
                      <a:pt x="1155191" y="3297658"/>
                    </a:lnTo>
                    <a:lnTo>
                      <a:pt x="1116684" y="3297658"/>
                    </a:lnTo>
                    <a:lnTo>
                      <a:pt x="1065343" y="3220670"/>
                    </a:lnTo>
                    <a:lnTo>
                      <a:pt x="1065343" y="3207839"/>
                    </a:lnTo>
                    <a:lnTo>
                      <a:pt x="1116684" y="3182176"/>
                    </a:lnTo>
                    <a:lnTo>
                      <a:pt x="1129520" y="3182176"/>
                    </a:lnTo>
                    <a:lnTo>
                      <a:pt x="1219368" y="3130851"/>
                    </a:lnTo>
                    <a:lnTo>
                      <a:pt x="1232203" y="3130851"/>
                    </a:lnTo>
                    <a:lnTo>
                      <a:pt x="1245039" y="3118019"/>
                    </a:lnTo>
                    <a:lnTo>
                      <a:pt x="1257874" y="3105188"/>
                    </a:lnTo>
                    <a:lnTo>
                      <a:pt x="1296381" y="3092357"/>
                    </a:lnTo>
                    <a:lnTo>
                      <a:pt x="1322052" y="3028200"/>
                    </a:lnTo>
                    <a:lnTo>
                      <a:pt x="1386229" y="3041031"/>
                    </a:lnTo>
                    <a:lnTo>
                      <a:pt x="1411900" y="3002537"/>
                    </a:lnTo>
                    <a:lnTo>
                      <a:pt x="1411900" y="2976874"/>
                    </a:lnTo>
                    <a:lnTo>
                      <a:pt x="1476077" y="2938380"/>
                    </a:lnTo>
                    <a:lnTo>
                      <a:pt x="1488913" y="2899886"/>
                    </a:lnTo>
                    <a:lnTo>
                      <a:pt x="1476077" y="2874224"/>
                    </a:lnTo>
                    <a:lnTo>
                      <a:pt x="1411900" y="2848561"/>
                    </a:lnTo>
                    <a:lnTo>
                      <a:pt x="1347723" y="2899886"/>
                    </a:lnTo>
                    <a:lnTo>
                      <a:pt x="1347723" y="2912718"/>
                    </a:lnTo>
                    <a:lnTo>
                      <a:pt x="1309216" y="2938380"/>
                    </a:lnTo>
                    <a:lnTo>
                      <a:pt x="1309216" y="2951212"/>
                    </a:lnTo>
                    <a:lnTo>
                      <a:pt x="1219368" y="2989706"/>
                    </a:lnTo>
                    <a:lnTo>
                      <a:pt x="1206533" y="2989706"/>
                    </a:lnTo>
                    <a:lnTo>
                      <a:pt x="1129520" y="3015368"/>
                    </a:lnTo>
                    <a:lnTo>
                      <a:pt x="1103849" y="3053863"/>
                    </a:lnTo>
                    <a:lnTo>
                      <a:pt x="1065343" y="3053863"/>
                    </a:lnTo>
                    <a:lnTo>
                      <a:pt x="1052507" y="3053863"/>
                    </a:lnTo>
                    <a:lnTo>
                      <a:pt x="1001165" y="3053863"/>
                    </a:lnTo>
                    <a:lnTo>
                      <a:pt x="936988" y="3015368"/>
                    </a:lnTo>
                    <a:lnTo>
                      <a:pt x="924153" y="2951212"/>
                    </a:lnTo>
                    <a:lnTo>
                      <a:pt x="924153" y="2951212"/>
                    </a:lnTo>
                    <a:lnTo>
                      <a:pt x="898482" y="2899886"/>
                    </a:lnTo>
                    <a:lnTo>
                      <a:pt x="885646" y="2899886"/>
                    </a:lnTo>
                    <a:lnTo>
                      <a:pt x="782963" y="2899886"/>
                    </a:lnTo>
                    <a:lnTo>
                      <a:pt x="782963" y="2912718"/>
                    </a:lnTo>
                    <a:lnTo>
                      <a:pt x="782963" y="2912718"/>
                    </a:lnTo>
                    <a:lnTo>
                      <a:pt x="693114" y="2912718"/>
                    </a:lnTo>
                    <a:lnTo>
                      <a:pt x="680279" y="2874224"/>
                    </a:lnTo>
                    <a:lnTo>
                      <a:pt x="705950" y="2822898"/>
                    </a:lnTo>
                    <a:lnTo>
                      <a:pt x="705950" y="2810067"/>
                    </a:lnTo>
                    <a:lnTo>
                      <a:pt x="718785" y="2758741"/>
                    </a:lnTo>
                    <a:lnTo>
                      <a:pt x="680279" y="2720247"/>
                    </a:lnTo>
                    <a:lnTo>
                      <a:pt x="641773" y="2720247"/>
                    </a:lnTo>
                    <a:lnTo>
                      <a:pt x="590431" y="2733079"/>
                    </a:lnTo>
                    <a:lnTo>
                      <a:pt x="564760" y="2733079"/>
                    </a:lnTo>
                    <a:lnTo>
                      <a:pt x="564760" y="2733079"/>
                    </a:lnTo>
                    <a:lnTo>
                      <a:pt x="500583" y="2810067"/>
                    </a:lnTo>
                    <a:lnTo>
                      <a:pt x="500583" y="2835729"/>
                    </a:lnTo>
                    <a:lnTo>
                      <a:pt x="513418" y="2861392"/>
                    </a:lnTo>
                    <a:lnTo>
                      <a:pt x="526254" y="2899886"/>
                    </a:lnTo>
                    <a:lnTo>
                      <a:pt x="500583" y="2925549"/>
                    </a:lnTo>
                    <a:lnTo>
                      <a:pt x="449241" y="2951212"/>
                    </a:lnTo>
                    <a:lnTo>
                      <a:pt x="449241" y="3002537"/>
                    </a:lnTo>
                    <a:lnTo>
                      <a:pt x="385064" y="3028200"/>
                    </a:lnTo>
                    <a:lnTo>
                      <a:pt x="372228" y="3041031"/>
                    </a:lnTo>
                    <a:lnTo>
                      <a:pt x="372228" y="3041031"/>
                    </a:lnTo>
                    <a:lnTo>
                      <a:pt x="295215" y="3041031"/>
                    </a:lnTo>
                    <a:lnTo>
                      <a:pt x="282380" y="3041031"/>
                    </a:lnTo>
                    <a:lnTo>
                      <a:pt x="243874" y="3041031"/>
                    </a:lnTo>
                    <a:lnTo>
                      <a:pt x="218203" y="3015368"/>
                    </a:lnTo>
                    <a:lnTo>
                      <a:pt x="154025" y="3028200"/>
                    </a:lnTo>
                    <a:lnTo>
                      <a:pt x="154025" y="3028200"/>
                    </a:lnTo>
                    <a:lnTo>
                      <a:pt x="141190" y="3105188"/>
                    </a:lnTo>
                    <a:lnTo>
                      <a:pt x="128355" y="3130851"/>
                    </a:lnTo>
                    <a:lnTo>
                      <a:pt x="102684" y="3143682"/>
                    </a:lnTo>
                    <a:lnTo>
                      <a:pt x="64177" y="3130851"/>
                    </a:lnTo>
                    <a:lnTo>
                      <a:pt x="25671" y="3053863"/>
                    </a:lnTo>
                    <a:lnTo>
                      <a:pt x="25671" y="3053863"/>
                    </a:lnTo>
                    <a:lnTo>
                      <a:pt x="25671" y="3028200"/>
                    </a:lnTo>
                    <a:lnTo>
                      <a:pt x="38506" y="2989706"/>
                    </a:lnTo>
                    <a:lnTo>
                      <a:pt x="25671" y="2938380"/>
                    </a:lnTo>
                    <a:lnTo>
                      <a:pt x="25671" y="2938380"/>
                    </a:lnTo>
                    <a:lnTo>
                      <a:pt x="25671" y="2874224"/>
                    </a:lnTo>
                    <a:lnTo>
                      <a:pt x="0" y="2848561"/>
                    </a:lnTo>
                    <a:lnTo>
                      <a:pt x="51342" y="2784404"/>
                    </a:lnTo>
                    <a:lnTo>
                      <a:pt x="64177" y="2784404"/>
                    </a:lnTo>
                    <a:lnTo>
                      <a:pt x="128355" y="2707416"/>
                    </a:lnTo>
                    <a:lnTo>
                      <a:pt x="128355" y="2707416"/>
                    </a:lnTo>
                    <a:lnTo>
                      <a:pt x="115519" y="2668922"/>
                    </a:lnTo>
                    <a:lnTo>
                      <a:pt x="115519" y="2630428"/>
                    </a:lnTo>
                    <a:lnTo>
                      <a:pt x="179696" y="2591934"/>
                    </a:lnTo>
                    <a:lnTo>
                      <a:pt x="192532" y="2566271"/>
                    </a:lnTo>
                    <a:lnTo>
                      <a:pt x="231038" y="2540608"/>
                    </a:lnTo>
                    <a:lnTo>
                      <a:pt x="295215" y="2579102"/>
                    </a:lnTo>
                    <a:lnTo>
                      <a:pt x="333722" y="2566271"/>
                    </a:lnTo>
                    <a:lnTo>
                      <a:pt x="359393" y="2514946"/>
                    </a:lnTo>
                    <a:lnTo>
                      <a:pt x="359393" y="2502114"/>
                    </a:lnTo>
                    <a:lnTo>
                      <a:pt x="397899" y="2425126"/>
                    </a:lnTo>
                    <a:lnTo>
                      <a:pt x="397899" y="2412295"/>
                    </a:lnTo>
                    <a:lnTo>
                      <a:pt x="397899" y="2386632"/>
                    </a:lnTo>
                    <a:lnTo>
                      <a:pt x="372228" y="2348138"/>
                    </a:lnTo>
                    <a:lnTo>
                      <a:pt x="372228" y="2322475"/>
                    </a:lnTo>
                    <a:lnTo>
                      <a:pt x="346557" y="2283981"/>
                    </a:lnTo>
                    <a:lnTo>
                      <a:pt x="269545" y="2322475"/>
                    </a:lnTo>
                    <a:lnTo>
                      <a:pt x="269545" y="2309644"/>
                    </a:lnTo>
                    <a:lnTo>
                      <a:pt x="231038" y="2322475"/>
                    </a:lnTo>
                    <a:lnTo>
                      <a:pt x="179696" y="2271150"/>
                    </a:lnTo>
                    <a:lnTo>
                      <a:pt x="205367" y="2194162"/>
                    </a:lnTo>
                    <a:lnTo>
                      <a:pt x="205367" y="2194162"/>
                    </a:lnTo>
                    <a:lnTo>
                      <a:pt x="218203" y="2130005"/>
                    </a:lnTo>
                    <a:lnTo>
                      <a:pt x="218203" y="2091511"/>
                    </a:lnTo>
                    <a:lnTo>
                      <a:pt x="243874" y="2053017"/>
                    </a:lnTo>
                    <a:lnTo>
                      <a:pt x="231038" y="2040185"/>
                    </a:lnTo>
                    <a:lnTo>
                      <a:pt x="269545" y="1976029"/>
                    </a:lnTo>
                    <a:lnTo>
                      <a:pt x="295215" y="1976029"/>
                    </a:lnTo>
                    <a:lnTo>
                      <a:pt x="333722" y="1924703"/>
                    </a:lnTo>
                    <a:lnTo>
                      <a:pt x="282380" y="1886209"/>
                    </a:lnTo>
                    <a:lnTo>
                      <a:pt x="282380" y="1834884"/>
                    </a:lnTo>
                    <a:lnTo>
                      <a:pt x="320886" y="1809221"/>
                    </a:lnTo>
                    <a:lnTo>
                      <a:pt x="346557" y="1822052"/>
                    </a:lnTo>
                    <a:lnTo>
                      <a:pt x="385064" y="1783558"/>
                    </a:lnTo>
                    <a:lnTo>
                      <a:pt x="397899" y="1757896"/>
                    </a:lnTo>
                    <a:lnTo>
                      <a:pt x="410734" y="1732233"/>
                    </a:lnTo>
                    <a:lnTo>
                      <a:pt x="410734" y="1680908"/>
                    </a:lnTo>
                    <a:lnTo>
                      <a:pt x="436405" y="1668076"/>
                    </a:lnTo>
                    <a:lnTo>
                      <a:pt x="449241" y="1591088"/>
                    </a:lnTo>
                    <a:lnTo>
                      <a:pt x="423570" y="1565425"/>
                    </a:lnTo>
                    <a:lnTo>
                      <a:pt x="410734" y="1565425"/>
                    </a:lnTo>
                    <a:lnTo>
                      <a:pt x="410734" y="1565425"/>
                    </a:lnTo>
                    <a:lnTo>
                      <a:pt x="397899" y="1475606"/>
                    </a:lnTo>
                    <a:lnTo>
                      <a:pt x="436405" y="1462774"/>
                    </a:lnTo>
                    <a:lnTo>
                      <a:pt x="462076" y="1385786"/>
                    </a:lnTo>
                    <a:lnTo>
                      <a:pt x="462076" y="1385786"/>
                    </a:lnTo>
                    <a:lnTo>
                      <a:pt x="462076" y="1372955"/>
                    </a:lnTo>
                    <a:lnTo>
                      <a:pt x="462076" y="1321630"/>
                    </a:lnTo>
                    <a:lnTo>
                      <a:pt x="423570" y="1295967"/>
                    </a:lnTo>
                    <a:lnTo>
                      <a:pt x="410734" y="1244641"/>
                    </a:lnTo>
                    <a:lnTo>
                      <a:pt x="359393" y="1218979"/>
                    </a:lnTo>
                    <a:lnTo>
                      <a:pt x="333722" y="1193316"/>
                    </a:lnTo>
                    <a:lnTo>
                      <a:pt x="346557" y="1154822"/>
                    </a:lnTo>
                    <a:lnTo>
                      <a:pt x="359393" y="1141991"/>
                    </a:lnTo>
                    <a:lnTo>
                      <a:pt x="359393" y="1090665"/>
                    </a:lnTo>
                    <a:lnTo>
                      <a:pt x="372228" y="1065002"/>
                    </a:lnTo>
                    <a:lnTo>
                      <a:pt x="372228" y="1052171"/>
                    </a:lnTo>
                    <a:lnTo>
                      <a:pt x="359393" y="1013677"/>
                    </a:lnTo>
                    <a:lnTo>
                      <a:pt x="359393" y="962352"/>
                    </a:lnTo>
                    <a:lnTo>
                      <a:pt x="346557" y="936689"/>
                    </a:lnTo>
                    <a:lnTo>
                      <a:pt x="346557" y="885363"/>
                    </a:lnTo>
                    <a:lnTo>
                      <a:pt x="320886" y="846869"/>
                    </a:lnTo>
                    <a:lnTo>
                      <a:pt x="282380" y="834038"/>
                    </a:lnTo>
                    <a:lnTo>
                      <a:pt x="256709" y="846869"/>
                    </a:lnTo>
                    <a:lnTo>
                      <a:pt x="218203" y="834038"/>
                    </a:lnTo>
                    <a:lnTo>
                      <a:pt x="205367" y="808375"/>
                    </a:lnTo>
                    <a:lnTo>
                      <a:pt x="205367" y="769881"/>
                    </a:lnTo>
                    <a:lnTo>
                      <a:pt x="243874" y="731387"/>
                    </a:lnTo>
                    <a:lnTo>
                      <a:pt x="243874" y="705725"/>
                    </a:lnTo>
                    <a:lnTo>
                      <a:pt x="282380" y="680062"/>
                    </a:lnTo>
                    <a:lnTo>
                      <a:pt x="295215" y="628736"/>
                    </a:lnTo>
                    <a:lnTo>
                      <a:pt x="308051" y="628736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33722" y="551748"/>
                    </a:lnTo>
                    <a:lnTo>
                      <a:pt x="320886" y="449097"/>
                    </a:lnTo>
                    <a:lnTo>
                      <a:pt x="385064" y="436266"/>
                    </a:lnTo>
                    <a:lnTo>
                      <a:pt x="397899" y="384941"/>
                    </a:lnTo>
                    <a:lnTo>
                      <a:pt x="423570" y="359278"/>
                    </a:lnTo>
                    <a:lnTo>
                      <a:pt x="449241" y="320784"/>
                    </a:lnTo>
                    <a:lnTo>
                      <a:pt x="500583" y="333615"/>
                    </a:lnTo>
                    <a:lnTo>
                      <a:pt x="513418" y="320784"/>
                    </a:lnTo>
                    <a:lnTo>
                      <a:pt x="577595" y="320784"/>
                    </a:lnTo>
                    <a:lnTo>
                      <a:pt x="603266" y="295121"/>
                    </a:lnTo>
                    <a:lnTo>
                      <a:pt x="680279" y="307953"/>
                    </a:lnTo>
                    <a:lnTo>
                      <a:pt x="680279" y="282290"/>
                    </a:lnTo>
                    <a:lnTo>
                      <a:pt x="744456" y="256627"/>
                    </a:lnTo>
                    <a:lnTo>
                      <a:pt x="782963" y="256627"/>
                    </a:lnTo>
                    <a:lnTo>
                      <a:pt x="821469" y="295121"/>
                    </a:lnTo>
                    <a:lnTo>
                      <a:pt x="834304" y="295121"/>
                    </a:lnTo>
                    <a:lnTo>
                      <a:pt x="898482" y="346447"/>
                    </a:lnTo>
                    <a:lnTo>
                      <a:pt x="924153" y="359278"/>
                    </a:lnTo>
                    <a:lnTo>
                      <a:pt x="975494" y="410603"/>
                    </a:lnTo>
                    <a:lnTo>
                      <a:pt x="1014001" y="410603"/>
                    </a:lnTo>
                    <a:lnTo>
                      <a:pt x="1052507" y="397772"/>
                    </a:lnTo>
                    <a:lnTo>
                      <a:pt x="1091013" y="410603"/>
                    </a:lnTo>
                    <a:lnTo>
                      <a:pt x="1129520" y="410603"/>
                    </a:lnTo>
                    <a:lnTo>
                      <a:pt x="1155191" y="346447"/>
                    </a:lnTo>
                    <a:lnTo>
                      <a:pt x="1232203" y="333615"/>
                    </a:lnTo>
                    <a:lnTo>
                      <a:pt x="1270710" y="384941"/>
                    </a:lnTo>
                    <a:lnTo>
                      <a:pt x="1270710" y="384941"/>
                    </a:lnTo>
                    <a:lnTo>
                      <a:pt x="1283545" y="449097"/>
                    </a:lnTo>
                    <a:lnTo>
                      <a:pt x="1373393" y="474760"/>
                    </a:lnTo>
                    <a:lnTo>
                      <a:pt x="1411900" y="436266"/>
                    </a:lnTo>
                    <a:lnTo>
                      <a:pt x="1476077" y="423435"/>
                    </a:lnTo>
                    <a:lnTo>
                      <a:pt x="1501748" y="423435"/>
                    </a:lnTo>
                    <a:lnTo>
                      <a:pt x="1514583" y="436266"/>
                    </a:lnTo>
                    <a:lnTo>
                      <a:pt x="1540254" y="423435"/>
                    </a:lnTo>
                    <a:lnTo>
                      <a:pt x="1617267" y="423435"/>
                    </a:lnTo>
                    <a:lnTo>
                      <a:pt x="1642938" y="384941"/>
                    </a:lnTo>
                    <a:lnTo>
                      <a:pt x="1655773" y="359278"/>
                    </a:lnTo>
                    <a:lnTo>
                      <a:pt x="1694280" y="333615"/>
                    </a:lnTo>
                    <a:lnTo>
                      <a:pt x="1719951" y="295121"/>
                    </a:lnTo>
                    <a:lnTo>
                      <a:pt x="1719951" y="295121"/>
                    </a:lnTo>
                    <a:lnTo>
                      <a:pt x="1771292" y="205302"/>
                    </a:lnTo>
                    <a:lnTo>
                      <a:pt x="1796963" y="192470"/>
                    </a:lnTo>
                    <a:lnTo>
                      <a:pt x="1835470" y="205302"/>
                    </a:lnTo>
                    <a:lnTo>
                      <a:pt x="1861141" y="192470"/>
                    </a:lnTo>
                    <a:lnTo>
                      <a:pt x="1873976" y="166808"/>
                    </a:lnTo>
                    <a:lnTo>
                      <a:pt x="1925318" y="141145"/>
                    </a:lnTo>
                    <a:lnTo>
                      <a:pt x="1950989" y="102651"/>
                    </a:lnTo>
                    <a:lnTo>
                      <a:pt x="2028002" y="76988"/>
                    </a:lnTo>
                    <a:lnTo>
                      <a:pt x="2028002" y="76988"/>
                    </a:lnTo>
                    <a:lnTo>
                      <a:pt x="2040837" y="76988"/>
                    </a:lnTo>
                    <a:lnTo>
                      <a:pt x="2105014" y="76988"/>
                    </a:lnTo>
                    <a:lnTo>
                      <a:pt x="2105014" y="76988"/>
                    </a:lnTo>
                    <a:lnTo>
                      <a:pt x="2143521" y="76988"/>
                    </a:lnTo>
                    <a:lnTo>
                      <a:pt x="2207698" y="128314"/>
                    </a:lnTo>
                    <a:lnTo>
                      <a:pt x="2194862" y="153976"/>
                    </a:lnTo>
                    <a:lnTo>
                      <a:pt x="2246204" y="205302"/>
                    </a:lnTo>
                    <a:lnTo>
                      <a:pt x="2259040" y="205302"/>
                    </a:lnTo>
                    <a:lnTo>
                      <a:pt x="2259040" y="205302"/>
                    </a:lnTo>
                    <a:lnTo>
                      <a:pt x="2310382" y="128314"/>
                    </a:lnTo>
                    <a:lnTo>
                      <a:pt x="2297546" y="89819"/>
                    </a:lnTo>
                    <a:lnTo>
                      <a:pt x="2323217" y="51325"/>
                    </a:lnTo>
                    <a:lnTo>
                      <a:pt x="2361723" y="51325"/>
                    </a:lnTo>
                    <a:lnTo>
                      <a:pt x="2374559" y="25663"/>
                    </a:lnTo>
                    <a:lnTo>
                      <a:pt x="2425901" y="25663"/>
                    </a:lnTo>
                    <a:moveTo>
                      <a:pt x="2798129" y="282290"/>
                    </a:moveTo>
                    <a:lnTo>
                      <a:pt x="2785293" y="192470"/>
                    </a:lnTo>
                    <a:lnTo>
                      <a:pt x="2810964" y="179639"/>
                    </a:lnTo>
                    <a:lnTo>
                      <a:pt x="2810964" y="179639"/>
                    </a:lnTo>
                    <a:lnTo>
                      <a:pt x="2862306" y="230964"/>
                    </a:lnTo>
                    <a:lnTo>
                      <a:pt x="2862306" y="282290"/>
                    </a:lnTo>
                    <a:lnTo>
                      <a:pt x="2798129" y="282290"/>
                    </a:lnTo>
                  </a:path>
                </a:pathLst>
              </a:custGeom>
              <a:solidFill>
                <a:srgbClr val="AEB5A6"/>
              </a:solidFill>
              <a:ln w="2507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" name="Borders">
              <a:extLst>
                <a:ext uri="{FF2B5EF4-FFF2-40B4-BE49-F238E27FC236}">
                  <a16:creationId xmlns:a16="http://schemas.microsoft.com/office/drawing/2014/main" id="{BC07BE07-0F55-4F6F-6EBC-DC03C82577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3016526" y="183801"/>
              <a:ext cx="12439285" cy="6675120"/>
              <a:chOff x="440483" y="1075631"/>
              <a:chExt cx="6855910" cy="3678991"/>
            </a:xfrm>
            <a:noFill/>
          </p:grpSpPr>
          <p:sp>
            <p:nvSpPr>
              <p:cNvPr id="10" name="teal">
                <a:extLst>
                  <a:ext uri="{FF2B5EF4-FFF2-40B4-BE49-F238E27FC236}">
                    <a16:creationId xmlns:a16="http://schemas.microsoft.com/office/drawing/2014/main" id="{459F7CCF-38C8-32CB-588C-872588EEEA2F}"/>
                  </a:ext>
                </a:extLst>
              </p:cNvPr>
              <p:cNvSpPr/>
              <p:nvPr/>
            </p:nvSpPr>
            <p:spPr>
              <a:xfrm>
                <a:off x="5172127" y="1672224"/>
                <a:ext cx="2124266" cy="1803984"/>
              </a:xfrm>
              <a:custGeom>
                <a:avLst/>
                <a:gdLst>
                  <a:gd name="connsiteX0" fmla="*/ 1705097 w 2124266"/>
                  <a:gd name="connsiteY0" fmla="*/ 63921 h 1803984"/>
                  <a:gd name="connsiteX1" fmla="*/ 1719306 w 2124266"/>
                  <a:gd name="connsiteY1" fmla="*/ 35512 h 1803984"/>
                  <a:gd name="connsiteX2" fmla="*/ 1740620 w 2124266"/>
                  <a:gd name="connsiteY2" fmla="*/ 21307 h 1803984"/>
                  <a:gd name="connsiteX3" fmla="*/ 1747724 w 2124266"/>
                  <a:gd name="connsiteY3" fmla="*/ 21307 h 1803984"/>
                  <a:gd name="connsiteX4" fmla="*/ 1797456 w 2124266"/>
                  <a:gd name="connsiteY4" fmla="*/ 14205 h 1803984"/>
                  <a:gd name="connsiteX5" fmla="*/ 1797456 w 2124266"/>
                  <a:gd name="connsiteY5" fmla="*/ 7102 h 1803984"/>
                  <a:gd name="connsiteX6" fmla="*/ 1847188 w 2124266"/>
                  <a:gd name="connsiteY6" fmla="*/ 7102 h 1803984"/>
                  <a:gd name="connsiteX7" fmla="*/ 1847188 w 2124266"/>
                  <a:gd name="connsiteY7" fmla="*/ 7102 h 1803984"/>
                  <a:gd name="connsiteX8" fmla="*/ 1882711 w 2124266"/>
                  <a:gd name="connsiteY8" fmla="*/ 0 h 1803984"/>
                  <a:gd name="connsiteX9" fmla="*/ 1896920 w 2124266"/>
                  <a:gd name="connsiteY9" fmla="*/ 7102 h 1803984"/>
                  <a:gd name="connsiteX10" fmla="*/ 1918234 w 2124266"/>
                  <a:gd name="connsiteY10" fmla="*/ 0 h 1803984"/>
                  <a:gd name="connsiteX11" fmla="*/ 1946652 w 2124266"/>
                  <a:gd name="connsiteY11" fmla="*/ 7102 h 1803984"/>
                  <a:gd name="connsiteX12" fmla="*/ 1953757 w 2124266"/>
                  <a:gd name="connsiteY12" fmla="*/ 28409 h 1803984"/>
                  <a:gd name="connsiteX13" fmla="*/ 1939548 w 2124266"/>
                  <a:gd name="connsiteY13" fmla="*/ 56818 h 1803984"/>
                  <a:gd name="connsiteX14" fmla="*/ 1918234 w 2124266"/>
                  <a:gd name="connsiteY14" fmla="*/ 56818 h 1803984"/>
                  <a:gd name="connsiteX15" fmla="*/ 1911129 w 2124266"/>
                  <a:gd name="connsiteY15" fmla="*/ 78125 h 1803984"/>
                  <a:gd name="connsiteX16" fmla="*/ 1875607 w 2124266"/>
                  <a:gd name="connsiteY16" fmla="*/ 85228 h 1803984"/>
                  <a:gd name="connsiteX17" fmla="*/ 1882711 w 2124266"/>
                  <a:gd name="connsiteY17" fmla="*/ 120739 h 1803984"/>
                  <a:gd name="connsiteX18" fmla="*/ 1904025 w 2124266"/>
                  <a:gd name="connsiteY18" fmla="*/ 127841 h 1803984"/>
                  <a:gd name="connsiteX19" fmla="*/ 1918234 w 2124266"/>
                  <a:gd name="connsiteY19" fmla="*/ 156251 h 1803984"/>
                  <a:gd name="connsiteX20" fmla="*/ 1932443 w 2124266"/>
                  <a:gd name="connsiteY20" fmla="*/ 163353 h 1803984"/>
                  <a:gd name="connsiteX21" fmla="*/ 1932443 w 2124266"/>
                  <a:gd name="connsiteY21" fmla="*/ 170455 h 1803984"/>
                  <a:gd name="connsiteX22" fmla="*/ 1939548 w 2124266"/>
                  <a:gd name="connsiteY22" fmla="*/ 198864 h 1803984"/>
                  <a:gd name="connsiteX23" fmla="*/ 1946652 w 2124266"/>
                  <a:gd name="connsiteY23" fmla="*/ 213069 h 1803984"/>
                  <a:gd name="connsiteX24" fmla="*/ 1953757 w 2124266"/>
                  <a:gd name="connsiteY24" fmla="*/ 241478 h 1803984"/>
                  <a:gd name="connsiteX25" fmla="*/ 1953757 w 2124266"/>
                  <a:gd name="connsiteY25" fmla="*/ 248581 h 1803984"/>
                  <a:gd name="connsiteX26" fmla="*/ 1953757 w 2124266"/>
                  <a:gd name="connsiteY26" fmla="*/ 262785 h 1803984"/>
                  <a:gd name="connsiteX27" fmla="*/ 1967966 w 2124266"/>
                  <a:gd name="connsiteY27" fmla="*/ 284092 h 1803984"/>
                  <a:gd name="connsiteX28" fmla="*/ 1967966 w 2124266"/>
                  <a:gd name="connsiteY28" fmla="*/ 305399 h 1803984"/>
                  <a:gd name="connsiteX29" fmla="*/ 2003489 w 2124266"/>
                  <a:gd name="connsiteY29" fmla="*/ 333808 h 1803984"/>
                  <a:gd name="connsiteX30" fmla="*/ 2003489 w 2124266"/>
                  <a:gd name="connsiteY30" fmla="*/ 340910 h 1803984"/>
                  <a:gd name="connsiteX31" fmla="*/ 2010593 w 2124266"/>
                  <a:gd name="connsiteY31" fmla="*/ 383524 h 1803984"/>
                  <a:gd name="connsiteX32" fmla="*/ 2017698 w 2124266"/>
                  <a:gd name="connsiteY32" fmla="*/ 383524 h 1803984"/>
                  <a:gd name="connsiteX33" fmla="*/ 2003489 w 2124266"/>
                  <a:gd name="connsiteY33" fmla="*/ 426138 h 1803984"/>
                  <a:gd name="connsiteX34" fmla="*/ 2010593 w 2124266"/>
                  <a:gd name="connsiteY34" fmla="*/ 433240 h 1803984"/>
                  <a:gd name="connsiteX35" fmla="*/ 2003489 w 2124266"/>
                  <a:gd name="connsiteY35" fmla="*/ 468752 h 1803984"/>
                  <a:gd name="connsiteX36" fmla="*/ 2010593 w 2124266"/>
                  <a:gd name="connsiteY36" fmla="*/ 475854 h 1803984"/>
                  <a:gd name="connsiteX37" fmla="*/ 2010593 w 2124266"/>
                  <a:gd name="connsiteY37" fmla="*/ 475854 h 1803984"/>
                  <a:gd name="connsiteX38" fmla="*/ 2031907 w 2124266"/>
                  <a:gd name="connsiteY38" fmla="*/ 518468 h 1803984"/>
                  <a:gd name="connsiteX39" fmla="*/ 2046116 w 2124266"/>
                  <a:gd name="connsiteY39" fmla="*/ 525570 h 1803984"/>
                  <a:gd name="connsiteX40" fmla="*/ 2060325 w 2124266"/>
                  <a:gd name="connsiteY40" fmla="*/ 561082 h 1803984"/>
                  <a:gd name="connsiteX41" fmla="*/ 2060325 w 2124266"/>
                  <a:gd name="connsiteY41" fmla="*/ 575286 h 1803984"/>
                  <a:gd name="connsiteX42" fmla="*/ 2067430 w 2124266"/>
                  <a:gd name="connsiteY42" fmla="*/ 589491 h 1803984"/>
                  <a:gd name="connsiteX43" fmla="*/ 2095848 w 2124266"/>
                  <a:gd name="connsiteY43" fmla="*/ 610798 h 1803984"/>
                  <a:gd name="connsiteX44" fmla="*/ 2117162 w 2124266"/>
                  <a:gd name="connsiteY44" fmla="*/ 639207 h 1803984"/>
                  <a:gd name="connsiteX45" fmla="*/ 2117162 w 2124266"/>
                  <a:gd name="connsiteY45" fmla="*/ 646309 h 1803984"/>
                  <a:gd name="connsiteX46" fmla="*/ 2124267 w 2124266"/>
                  <a:gd name="connsiteY46" fmla="*/ 660514 h 1803984"/>
                  <a:gd name="connsiteX47" fmla="*/ 2124267 w 2124266"/>
                  <a:gd name="connsiteY47" fmla="*/ 696026 h 1803984"/>
                  <a:gd name="connsiteX48" fmla="*/ 2088744 w 2124266"/>
                  <a:gd name="connsiteY48" fmla="*/ 717332 h 1803984"/>
                  <a:gd name="connsiteX49" fmla="*/ 2088744 w 2124266"/>
                  <a:gd name="connsiteY49" fmla="*/ 738639 h 1803984"/>
                  <a:gd name="connsiteX50" fmla="*/ 2110058 w 2124266"/>
                  <a:gd name="connsiteY50" fmla="*/ 767049 h 1803984"/>
                  <a:gd name="connsiteX51" fmla="*/ 2117162 w 2124266"/>
                  <a:gd name="connsiteY51" fmla="*/ 774151 h 1803984"/>
                  <a:gd name="connsiteX52" fmla="*/ 2117162 w 2124266"/>
                  <a:gd name="connsiteY52" fmla="*/ 809662 h 1803984"/>
                  <a:gd name="connsiteX53" fmla="*/ 2095848 w 2124266"/>
                  <a:gd name="connsiteY53" fmla="*/ 838072 h 1803984"/>
                  <a:gd name="connsiteX54" fmla="*/ 2095848 w 2124266"/>
                  <a:gd name="connsiteY54" fmla="*/ 845174 h 1803984"/>
                  <a:gd name="connsiteX55" fmla="*/ 2067430 w 2124266"/>
                  <a:gd name="connsiteY55" fmla="*/ 873583 h 1803984"/>
                  <a:gd name="connsiteX56" fmla="*/ 2067430 w 2124266"/>
                  <a:gd name="connsiteY56" fmla="*/ 880685 h 1803984"/>
                  <a:gd name="connsiteX57" fmla="*/ 2067430 w 2124266"/>
                  <a:gd name="connsiteY57" fmla="*/ 923299 h 1803984"/>
                  <a:gd name="connsiteX58" fmla="*/ 2046116 w 2124266"/>
                  <a:gd name="connsiteY58" fmla="*/ 937504 h 1803984"/>
                  <a:gd name="connsiteX59" fmla="*/ 2039012 w 2124266"/>
                  <a:gd name="connsiteY59" fmla="*/ 958811 h 1803984"/>
                  <a:gd name="connsiteX60" fmla="*/ 2017698 w 2124266"/>
                  <a:gd name="connsiteY60" fmla="*/ 973015 h 1803984"/>
                  <a:gd name="connsiteX61" fmla="*/ 2003489 w 2124266"/>
                  <a:gd name="connsiteY61" fmla="*/ 1001424 h 1803984"/>
                  <a:gd name="connsiteX62" fmla="*/ 2024803 w 2124266"/>
                  <a:gd name="connsiteY62" fmla="*/ 1022731 h 1803984"/>
                  <a:gd name="connsiteX63" fmla="*/ 2053221 w 2124266"/>
                  <a:gd name="connsiteY63" fmla="*/ 1008527 h 1803984"/>
                  <a:gd name="connsiteX64" fmla="*/ 2081639 w 2124266"/>
                  <a:gd name="connsiteY64" fmla="*/ 1022731 h 1803984"/>
                  <a:gd name="connsiteX65" fmla="*/ 2067430 w 2124266"/>
                  <a:gd name="connsiteY65" fmla="*/ 1051141 h 1803984"/>
                  <a:gd name="connsiteX66" fmla="*/ 2046116 w 2124266"/>
                  <a:gd name="connsiteY66" fmla="*/ 1058243 h 1803984"/>
                  <a:gd name="connsiteX67" fmla="*/ 2039012 w 2124266"/>
                  <a:gd name="connsiteY67" fmla="*/ 1079550 h 1803984"/>
                  <a:gd name="connsiteX68" fmla="*/ 2003489 w 2124266"/>
                  <a:gd name="connsiteY68" fmla="*/ 1100857 h 1803984"/>
                  <a:gd name="connsiteX69" fmla="*/ 2003489 w 2124266"/>
                  <a:gd name="connsiteY69" fmla="*/ 1100857 h 1803984"/>
                  <a:gd name="connsiteX70" fmla="*/ 2003489 w 2124266"/>
                  <a:gd name="connsiteY70" fmla="*/ 1107959 h 1803984"/>
                  <a:gd name="connsiteX71" fmla="*/ 1996384 w 2124266"/>
                  <a:gd name="connsiteY71" fmla="*/ 1143470 h 1803984"/>
                  <a:gd name="connsiteX72" fmla="*/ 2003489 w 2124266"/>
                  <a:gd name="connsiteY72" fmla="*/ 1157675 h 1803984"/>
                  <a:gd name="connsiteX73" fmla="*/ 1982175 w 2124266"/>
                  <a:gd name="connsiteY73" fmla="*/ 1193187 h 1803984"/>
                  <a:gd name="connsiteX74" fmla="*/ 1953757 w 2124266"/>
                  <a:gd name="connsiteY74" fmla="*/ 1193187 h 1803984"/>
                  <a:gd name="connsiteX75" fmla="*/ 1939548 w 2124266"/>
                  <a:gd name="connsiteY75" fmla="*/ 1214494 h 1803984"/>
                  <a:gd name="connsiteX76" fmla="*/ 1946652 w 2124266"/>
                  <a:gd name="connsiteY76" fmla="*/ 1221596 h 1803984"/>
                  <a:gd name="connsiteX77" fmla="*/ 1932443 w 2124266"/>
                  <a:gd name="connsiteY77" fmla="*/ 1257107 h 1803984"/>
                  <a:gd name="connsiteX78" fmla="*/ 1939548 w 2124266"/>
                  <a:gd name="connsiteY78" fmla="*/ 1278414 h 1803984"/>
                  <a:gd name="connsiteX79" fmla="*/ 1939548 w 2124266"/>
                  <a:gd name="connsiteY79" fmla="*/ 1292619 h 1803984"/>
                  <a:gd name="connsiteX80" fmla="*/ 1953757 w 2124266"/>
                  <a:gd name="connsiteY80" fmla="*/ 1313926 h 1803984"/>
                  <a:gd name="connsiteX81" fmla="*/ 1953757 w 2124266"/>
                  <a:gd name="connsiteY81" fmla="*/ 1313926 h 1803984"/>
                  <a:gd name="connsiteX82" fmla="*/ 1953757 w 2124266"/>
                  <a:gd name="connsiteY82" fmla="*/ 1321028 h 1803984"/>
                  <a:gd name="connsiteX83" fmla="*/ 1918234 w 2124266"/>
                  <a:gd name="connsiteY83" fmla="*/ 1342335 h 1803984"/>
                  <a:gd name="connsiteX84" fmla="*/ 1896920 w 2124266"/>
                  <a:gd name="connsiteY84" fmla="*/ 1349437 h 1803984"/>
                  <a:gd name="connsiteX85" fmla="*/ 1882711 w 2124266"/>
                  <a:gd name="connsiteY85" fmla="*/ 1342335 h 1803984"/>
                  <a:gd name="connsiteX86" fmla="*/ 1861398 w 2124266"/>
                  <a:gd name="connsiteY86" fmla="*/ 1335233 h 1803984"/>
                  <a:gd name="connsiteX87" fmla="*/ 1854293 w 2124266"/>
                  <a:gd name="connsiteY87" fmla="*/ 1342335 h 1803984"/>
                  <a:gd name="connsiteX88" fmla="*/ 1832979 w 2124266"/>
                  <a:gd name="connsiteY88" fmla="*/ 1349437 h 1803984"/>
                  <a:gd name="connsiteX89" fmla="*/ 1797456 w 2124266"/>
                  <a:gd name="connsiteY89" fmla="*/ 1370744 h 1803984"/>
                  <a:gd name="connsiteX90" fmla="*/ 1811666 w 2124266"/>
                  <a:gd name="connsiteY90" fmla="*/ 1420460 h 1803984"/>
                  <a:gd name="connsiteX91" fmla="*/ 1804561 w 2124266"/>
                  <a:gd name="connsiteY91" fmla="*/ 1427563 h 1803984"/>
                  <a:gd name="connsiteX92" fmla="*/ 1797456 w 2124266"/>
                  <a:gd name="connsiteY92" fmla="*/ 1434665 h 1803984"/>
                  <a:gd name="connsiteX93" fmla="*/ 1783247 w 2124266"/>
                  <a:gd name="connsiteY93" fmla="*/ 1470176 h 1803984"/>
                  <a:gd name="connsiteX94" fmla="*/ 1761934 w 2124266"/>
                  <a:gd name="connsiteY94" fmla="*/ 1484381 h 1803984"/>
                  <a:gd name="connsiteX95" fmla="*/ 1754829 w 2124266"/>
                  <a:gd name="connsiteY95" fmla="*/ 1519892 h 1803984"/>
                  <a:gd name="connsiteX96" fmla="*/ 1726411 w 2124266"/>
                  <a:gd name="connsiteY96" fmla="*/ 1534097 h 1803984"/>
                  <a:gd name="connsiteX97" fmla="*/ 1690888 w 2124266"/>
                  <a:gd name="connsiteY97" fmla="*/ 1491483 h 1803984"/>
                  <a:gd name="connsiteX98" fmla="*/ 1648260 w 2124266"/>
                  <a:gd name="connsiteY98" fmla="*/ 1512790 h 1803984"/>
                  <a:gd name="connsiteX99" fmla="*/ 1641156 w 2124266"/>
                  <a:gd name="connsiteY99" fmla="*/ 1512790 h 1803984"/>
                  <a:gd name="connsiteX100" fmla="*/ 1612738 w 2124266"/>
                  <a:gd name="connsiteY100" fmla="*/ 1463074 h 1803984"/>
                  <a:gd name="connsiteX101" fmla="*/ 1548796 w 2124266"/>
                  <a:gd name="connsiteY101" fmla="*/ 1463074 h 1803984"/>
                  <a:gd name="connsiteX102" fmla="*/ 1548796 w 2124266"/>
                  <a:gd name="connsiteY102" fmla="*/ 1455972 h 1803984"/>
                  <a:gd name="connsiteX103" fmla="*/ 1541692 w 2124266"/>
                  <a:gd name="connsiteY103" fmla="*/ 1455972 h 1803984"/>
                  <a:gd name="connsiteX104" fmla="*/ 1477751 w 2124266"/>
                  <a:gd name="connsiteY104" fmla="*/ 1498586 h 1803984"/>
                  <a:gd name="connsiteX105" fmla="*/ 1456437 w 2124266"/>
                  <a:gd name="connsiteY105" fmla="*/ 1498586 h 1803984"/>
                  <a:gd name="connsiteX106" fmla="*/ 1435123 w 2124266"/>
                  <a:gd name="connsiteY106" fmla="*/ 1526995 h 1803984"/>
                  <a:gd name="connsiteX107" fmla="*/ 1399600 w 2124266"/>
                  <a:gd name="connsiteY107" fmla="*/ 1491483 h 1803984"/>
                  <a:gd name="connsiteX108" fmla="*/ 1349868 w 2124266"/>
                  <a:gd name="connsiteY108" fmla="*/ 1541199 h 1803984"/>
                  <a:gd name="connsiteX109" fmla="*/ 1364078 w 2124266"/>
                  <a:gd name="connsiteY109" fmla="*/ 1562506 h 1803984"/>
                  <a:gd name="connsiteX110" fmla="*/ 1321450 w 2124266"/>
                  <a:gd name="connsiteY110" fmla="*/ 1605120 h 1803984"/>
                  <a:gd name="connsiteX111" fmla="*/ 1285927 w 2124266"/>
                  <a:gd name="connsiteY111" fmla="*/ 1576711 h 1803984"/>
                  <a:gd name="connsiteX112" fmla="*/ 1243300 w 2124266"/>
                  <a:gd name="connsiteY112" fmla="*/ 1590915 h 1803984"/>
                  <a:gd name="connsiteX113" fmla="*/ 1236195 w 2124266"/>
                  <a:gd name="connsiteY113" fmla="*/ 1598018 h 1803984"/>
                  <a:gd name="connsiteX114" fmla="*/ 1236195 w 2124266"/>
                  <a:gd name="connsiteY114" fmla="*/ 1640632 h 1803984"/>
                  <a:gd name="connsiteX115" fmla="*/ 1158045 w 2124266"/>
                  <a:gd name="connsiteY115" fmla="*/ 1640632 h 1803984"/>
                  <a:gd name="connsiteX116" fmla="*/ 1150940 w 2124266"/>
                  <a:gd name="connsiteY116" fmla="*/ 1640632 h 1803984"/>
                  <a:gd name="connsiteX117" fmla="*/ 1129627 w 2124266"/>
                  <a:gd name="connsiteY117" fmla="*/ 1640632 h 1803984"/>
                  <a:gd name="connsiteX118" fmla="*/ 1115418 w 2124266"/>
                  <a:gd name="connsiteY118" fmla="*/ 1661938 h 1803984"/>
                  <a:gd name="connsiteX119" fmla="*/ 1101208 w 2124266"/>
                  <a:gd name="connsiteY119" fmla="*/ 1711655 h 1803984"/>
                  <a:gd name="connsiteX120" fmla="*/ 1065686 w 2124266"/>
                  <a:gd name="connsiteY120" fmla="*/ 1718757 h 1803984"/>
                  <a:gd name="connsiteX121" fmla="*/ 1058581 w 2124266"/>
                  <a:gd name="connsiteY121" fmla="*/ 1725859 h 1803984"/>
                  <a:gd name="connsiteX122" fmla="*/ 987535 w 2124266"/>
                  <a:gd name="connsiteY122" fmla="*/ 1740064 h 1803984"/>
                  <a:gd name="connsiteX123" fmla="*/ 987535 w 2124266"/>
                  <a:gd name="connsiteY123" fmla="*/ 1747166 h 1803984"/>
                  <a:gd name="connsiteX124" fmla="*/ 966222 w 2124266"/>
                  <a:gd name="connsiteY124" fmla="*/ 1782678 h 1803984"/>
                  <a:gd name="connsiteX125" fmla="*/ 937803 w 2124266"/>
                  <a:gd name="connsiteY125" fmla="*/ 1789780 h 1803984"/>
                  <a:gd name="connsiteX126" fmla="*/ 923594 w 2124266"/>
                  <a:gd name="connsiteY126" fmla="*/ 1803984 h 1803984"/>
                  <a:gd name="connsiteX127" fmla="*/ 873862 w 2124266"/>
                  <a:gd name="connsiteY127" fmla="*/ 1796882 h 1803984"/>
                  <a:gd name="connsiteX128" fmla="*/ 866758 w 2124266"/>
                  <a:gd name="connsiteY128" fmla="*/ 1775575 h 1803984"/>
                  <a:gd name="connsiteX129" fmla="*/ 866758 w 2124266"/>
                  <a:gd name="connsiteY129" fmla="*/ 1775575 h 1803984"/>
                  <a:gd name="connsiteX130" fmla="*/ 852548 w 2124266"/>
                  <a:gd name="connsiteY130" fmla="*/ 1761371 h 1803984"/>
                  <a:gd name="connsiteX131" fmla="*/ 852548 w 2124266"/>
                  <a:gd name="connsiteY131" fmla="*/ 1754268 h 1803984"/>
                  <a:gd name="connsiteX132" fmla="*/ 824130 w 2124266"/>
                  <a:gd name="connsiteY132" fmla="*/ 1732961 h 1803984"/>
                  <a:gd name="connsiteX133" fmla="*/ 817026 w 2124266"/>
                  <a:gd name="connsiteY133" fmla="*/ 1697450 h 1803984"/>
                  <a:gd name="connsiteX134" fmla="*/ 824130 w 2124266"/>
                  <a:gd name="connsiteY134" fmla="*/ 1683245 h 1803984"/>
                  <a:gd name="connsiteX135" fmla="*/ 809921 w 2124266"/>
                  <a:gd name="connsiteY135" fmla="*/ 1661938 h 1803984"/>
                  <a:gd name="connsiteX136" fmla="*/ 809921 w 2124266"/>
                  <a:gd name="connsiteY136" fmla="*/ 1661938 h 1803984"/>
                  <a:gd name="connsiteX137" fmla="*/ 781503 w 2124266"/>
                  <a:gd name="connsiteY137" fmla="*/ 1640632 h 1803984"/>
                  <a:gd name="connsiteX138" fmla="*/ 753084 w 2124266"/>
                  <a:gd name="connsiteY138" fmla="*/ 1654836 h 1803984"/>
                  <a:gd name="connsiteX139" fmla="*/ 753084 w 2124266"/>
                  <a:gd name="connsiteY139" fmla="*/ 1683245 h 1803984"/>
                  <a:gd name="connsiteX140" fmla="*/ 753084 w 2124266"/>
                  <a:gd name="connsiteY140" fmla="*/ 1697450 h 1803984"/>
                  <a:gd name="connsiteX141" fmla="*/ 753084 w 2124266"/>
                  <a:gd name="connsiteY141" fmla="*/ 1704552 h 1803984"/>
                  <a:gd name="connsiteX142" fmla="*/ 731771 w 2124266"/>
                  <a:gd name="connsiteY142" fmla="*/ 1725859 h 1803984"/>
                  <a:gd name="connsiteX143" fmla="*/ 703352 w 2124266"/>
                  <a:gd name="connsiteY143" fmla="*/ 1725859 h 1803984"/>
                  <a:gd name="connsiteX144" fmla="*/ 682039 w 2124266"/>
                  <a:gd name="connsiteY144" fmla="*/ 1754268 h 1803984"/>
                  <a:gd name="connsiteX145" fmla="*/ 667830 w 2124266"/>
                  <a:gd name="connsiteY145" fmla="*/ 1754268 h 1803984"/>
                  <a:gd name="connsiteX146" fmla="*/ 660725 w 2124266"/>
                  <a:gd name="connsiteY146" fmla="*/ 1775575 h 1803984"/>
                  <a:gd name="connsiteX147" fmla="*/ 639411 w 2124266"/>
                  <a:gd name="connsiteY147" fmla="*/ 1775575 h 1803984"/>
                  <a:gd name="connsiteX148" fmla="*/ 603889 w 2124266"/>
                  <a:gd name="connsiteY148" fmla="*/ 1732961 h 1803984"/>
                  <a:gd name="connsiteX149" fmla="*/ 582575 w 2124266"/>
                  <a:gd name="connsiteY149" fmla="*/ 1732961 h 1803984"/>
                  <a:gd name="connsiteX150" fmla="*/ 568366 w 2124266"/>
                  <a:gd name="connsiteY150" fmla="*/ 1718757 h 1803984"/>
                  <a:gd name="connsiteX151" fmla="*/ 525738 w 2124266"/>
                  <a:gd name="connsiteY151" fmla="*/ 1704552 h 1803984"/>
                  <a:gd name="connsiteX152" fmla="*/ 518634 w 2124266"/>
                  <a:gd name="connsiteY152" fmla="*/ 1711655 h 1803984"/>
                  <a:gd name="connsiteX153" fmla="*/ 490215 w 2124266"/>
                  <a:gd name="connsiteY153" fmla="*/ 1697450 h 1803984"/>
                  <a:gd name="connsiteX154" fmla="*/ 483111 w 2124266"/>
                  <a:gd name="connsiteY154" fmla="*/ 1683245 h 1803984"/>
                  <a:gd name="connsiteX155" fmla="*/ 447588 w 2124266"/>
                  <a:gd name="connsiteY155" fmla="*/ 1676143 h 1803984"/>
                  <a:gd name="connsiteX156" fmla="*/ 440483 w 2124266"/>
                  <a:gd name="connsiteY156" fmla="*/ 1640632 h 1803984"/>
                  <a:gd name="connsiteX157" fmla="*/ 390751 w 2124266"/>
                  <a:gd name="connsiteY157" fmla="*/ 1669041 h 1803984"/>
                  <a:gd name="connsiteX158" fmla="*/ 390751 w 2124266"/>
                  <a:gd name="connsiteY158" fmla="*/ 1676143 h 1803984"/>
                  <a:gd name="connsiteX159" fmla="*/ 369438 w 2124266"/>
                  <a:gd name="connsiteY159" fmla="*/ 1690348 h 1803984"/>
                  <a:gd name="connsiteX160" fmla="*/ 355229 w 2124266"/>
                  <a:gd name="connsiteY160" fmla="*/ 1690348 h 1803984"/>
                  <a:gd name="connsiteX161" fmla="*/ 333915 w 2124266"/>
                  <a:gd name="connsiteY161" fmla="*/ 1697450 h 1803984"/>
                  <a:gd name="connsiteX162" fmla="*/ 326810 w 2124266"/>
                  <a:gd name="connsiteY162" fmla="*/ 1697450 h 1803984"/>
                  <a:gd name="connsiteX163" fmla="*/ 291287 w 2124266"/>
                  <a:gd name="connsiteY163" fmla="*/ 1704552 h 1803984"/>
                  <a:gd name="connsiteX164" fmla="*/ 284183 w 2124266"/>
                  <a:gd name="connsiteY164" fmla="*/ 1725859 h 1803984"/>
                  <a:gd name="connsiteX165" fmla="*/ 291287 w 2124266"/>
                  <a:gd name="connsiteY165" fmla="*/ 1754268 h 1803984"/>
                  <a:gd name="connsiteX166" fmla="*/ 284183 w 2124266"/>
                  <a:gd name="connsiteY166" fmla="*/ 1761371 h 1803984"/>
                  <a:gd name="connsiteX167" fmla="*/ 269974 w 2124266"/>
                  <a:gd name="connsiteY167" fmla="*/ 1775575 h 1803984"/>
                  <a:gd name="connsiteX168" fmla="*/ 255765 w 2124266"/>
                  <a:gd name="connsiteY168" fmla="*/ 1768473 h 1803984"/>
                  <a:gd name="connsiteX169" fmla="*/ 234451 w 2124266"/>
                  <a:gd name="connsiteY169" fmla="*/ 1782678 h 1803984"/>
                  <a:gd name="connsiteX170" fmla="*/ 198928 w 2124266"/>
                  <a:gd name="connsiteY170" fmla="*/ 1775575 h 1803984"/>
                  <a:gd name="connsiteX171" fmla="*/ 184719 w 2124266"/>
                  <a:gd name="connsiteY171" fmla="*/ 1761371 h 1803984"/>
                  <a:gd name="connsiteX172" fmla="*/ 163405 w 2124266"/>
                  <a:gd name="connsiteY172" fmla="*/ 1761371 h 1803984"/>
                  <a:gd name="connsiteX173" fmla="*/ 163405 w 2124266"/>
                  <a:gd name="connsiteY173" fmla="*/ 1761371 h 1803984"/>
                  <a:gd name="connsiteX174" fmla="*/ 163405 w 2124266"/>
                  <a:gd name="connsiteY174" fmla="*/ 1732961 h 1803984"/>
                  <a:gd name="connsiteX175" fmla="*/ 113673 w 2124266"/>
                  <a:gd name="connsiteY175" fmla="*/ 1697450 h 1803984"/>
                  <a:gd name="connsiteX176" fmla="*/ 134987 w 2124266"/>
                  <a:gd name="connsiteY176" fmla="*/ 1661938 h 1803984"/>
                  <a:gd name="connsiteX177" fmla="*/ 134987 w 2124266"/>
                  <a:gd name="connsiteY177" fmla="*/ 1647734 h 1803984"/>
                  <a:gd name="connsiteX178" fmla="*/ 127882 w 2124266"/>
                  <a:gd name="connsiteY178" fmla="*/ 1633529 h 1803984"/>
                  <a:gd name="connsiteX179" fmla="*/ 56837 w 2124266"/>
                  <a:gd name="connsiteY179" fmla="*/ 1640632 h 1803984"/>
                  <a:gd name="connsiteX180" fmla="*/ 42627 w 2124266"/>
                  <a:gd name="connsiteY180" fmla="*/ 1590915 h 1803984"/>
                  <a:gd name="connsiteX181" fmla="*/ 42627 w 2124266"/>
                  <a:gd name="connsiteY181" fmla="*/ 1590915 h 1803984"/>
                  <a:gd name="connsiteX182" fmla="*/ 85255 w 2124266"/>
                  <a:gd name="connsiteY182" fmla="*/ 1541199 h 1803984"/>
                  <a:gd name="connsiteX183" fmla="*/ 14209 w 2124266"/>
                  <a:gd name="connsiteY183" fmla="*/ 1512790 h 1803984"/>
                  <a:gd name="connsiteX184" fmla="*/ 14209 w 2124266"/>
                  <a:gd name="connsiteY184" fmla="*/ 1505688 h 1803984"/>
                  <a:gd name="connsiteX185" fmla="*/ 0 w 2124266"/>
                  <a:gd name="connsiteY185" fmla="*/ 1470176 h 1803984"/>
                  <a:gd name="connsiteX186" fmla="*/ 56837 w 2124266"/>
                  <a:gd name="connsiteY186" fmla="*/ 1420460 h 1803984"/>
                  <a:gd name="connsiteX187" fmla="*/ 35523 w 2124266"/>
                  <a:gd name="connsiteY187" fmla="*/ 1392051 h 1803984"/>
                  <a:gd name="connsiteX188" fmla="*/ 49732 w 2124266"/>
                  <a:gd name="connsiteY188" fmla="*/ 1356540 h 1803984"/>
                  <a:gd name="connsiteX189" fmla="*/ 106569 w 2124266"/>
                  <a:gd name="connsiteY189" fmla="*/ 1328130 h 1803984"/>
                  <a:gd name="connsiteX190" fmla="*/ 106569 w 2124266"/>
                  <a:gd name="connsiteY190" fmla="*/ 1313926 h 1803984"/>
                  <a:gd name="connsiteX191" fmla="*/ 127882 w 2124266"/>
                  <a:gd name="connsiteY191" fmla="*/ 1285517 h 1803984"/>
                  <a:gd name="connsiteX192" fmla="*/ 177614 w 2124266"/>
                  <a:gd name="connsiteY192" fmla="*/ 1285517 h 1803984"/>
                  <a:gd name="connsiteX193" fmla="*/ 177614 w 2124266"/>
                  <a:gd name="connsiteY193" fmla="*/ 1214494 h 1803984"/>
                  <a:gd name="connsiteX194" fmla="*/ 149196 w 2124266"/>
                  <a:gd name="connsiteY194" fmla="*/ 1200289 h 1803984"/>
                  <a:gd name="connsiteX195" fmla="*/ 213137 w 2124266"/>
                  <a:gd name="connsiteY195" fmla="*/ 1136368 h 1803984"/>
                  <a:gd name="connsiteX196" fmla="*/ 213137 w 2124266"/>
                  <a:gd name="connsiteY196" fmla="*/ 1136368 h 1803984"/>
                  <a:gd name="connsiteX197" fmla="*/ 241555 w 2124266"/>
                  <a:gd name="connsiteY197" fmla="*/ 1122164 h 1803984"/>
                  <a:gd name="connsiteX198" fmla="*/ 291287 w 2124266"/>
                  <a:gd name="connsiteY198" fmla="*/ 1143470 h 1803984"/>
                  <a:gd name="connsiteX199" fmla="*/ 298392 w 2124266"/>
                  <a:gd name="connsiteY199" fmla="*/ 1136368 h 1803984"/>
                  <a:gd name="connsiteX200" fmla="*/ 369438 w 2124266"/>
                  <a:gd name="connsiteY200" fmla="*/ 1150573 h 1803984"/>
                  <a:gd name="connsiteX201" fmla="*/ 369438 w 2124266"/>
                  <a:gd name="connsiteY201" fmla="*/ 1150573 h 1803984"/>
                  <a:gd name="connsiteX202" fmla="*/ 369438 w 2124266"/>
                  <a:gd name="connsiteY202" fmla="*/ 1186084 h 1803984"/>
                  <a:gd name="connsiteX203" fmla="*/ 298392 w 2124266"/>
                  <a:gd name="connsiteY203" fmla="*/ 1221596 h 1803984"/>
                  <a:gd name="connsiteX204" fmla="*/ 305497 w 2124266"/>
                  <a:gd name="connsiteY204" fmla="*/ 1257107 h 1803984"/>
                  <a:gd name="connsiteX205" fmla="*/ 319706 w 2124266"/>
                  <a:gd name="connsiteY205" fmla="*/ 1271312 h 1803984"/>
                  <a:gd name="connsiteX206" fmla="*/ 376542 w 2124266"/>
                  <a:gd name="connsiteY206" fmla="*/ 1271312 h 1803984"/>
                  <a:gd name="connsiteX207" fmla="*/ 390751 w 2124266"/>
                  <a:gd name="connsiteY207" fmla="*/ 1321028 h 1803984"/>
                  <a:gd name="connsiteX208" fmla="*/ 426274 w 2124266"/>
                  <a:gd name="connsiteY208" fmla="*/ 1321028 h 1803984"/>
                  <a:gd name="connsiteX209" fmla="*/ 454693 w 2124266"/>
                  <a:gd name="connsiteY209" fmla="*/ 1264210 h 1803984"/>
                  <a:gd name="connsiteX210" fmla="*/ 468902 w 2124266"/>
                  <a:gd name="connsiteY210" fmla="*/ 1264210 h 1803984"/>
                  <a:gd name="connsiteX211" fmla="*/ 483111 w 2124266"/>
                  <a:gd name="connsiteY211" fmla="*/ 1242903 h 1803984"/>
                  <a:gd name="connsiteX212" fmla="*/ 511529 w 2124266"/>
                  <a:gd name="connsiteY212" fmla="*/ 1214494 h 1803984"/>
                  <a:gd name="connsiteX213" fmla="*/ 483111 w 2124266"/>
                  <a:gd name="connsiteY213" fmla="*/ 1157675 h 1803984"/>
                  <a:gd name="connsiteX214" fmla="*/ 547052 w 2124266"/>
                  <a:gd name="connsiteY214" fmla="*/ 1129266 h 1803984"/>
                  <a:gd name="connsiteX215" fmla="*/ 554157 w 2124266"/>
                  <a:gd name="connsiteY215" fmla="*/ 1086652 h 1803984"/>
                  <a:gd name="connsiteX216" fmla="*/ 589679 w 2124266"/>
                  <a:gd name="connsiteY216" fmla="*/ 1072447 h 1803984"/>
                  <a:gd name="connsiteX217" fmla="*/ 589679 w 2124266"/>
                  <a:gd name="connsiteY217" fmla="*/ 1065345 h 1803984"/>
                  <a:gd name="connsiteX218" fmla="*/ 625202 w 2124266"/>
                  <a:gd name="connsiteY218" fmla="*/ 1022731 h 1803984"/>
                  <a:gd name="connsiteX219" fmla="*/ 618098 w 2124266"/>
                  <a:gd name="connsiteY219" fmla="*/ 980118 h 1803984"/>
                  <a:gd name="connsiteX220" fmla="*/ 653621 w 2124266"/>
                  <a:gd name="connsiteY220" fmla="*/ 951708 h 1803984"/>
                  <a:gd name="connsiteX221" fmla="*/ 660725 w 2124266"/>
                  <a:gd name="connsiteY221" fmla="*/ 951708 h 1803984"/>
                  <a:gd name="connsiteX222" fmla="*/ 674934 w 2124266"/>
                  <a:gd name="connsiteY222" fmla="*/ 965913 h 1803984"/>
                  <a:gd name="connsiteX223" fmla="*/ 767294 w 2124266"/>
                  <a:gd name="connsiteY223" fmla="*/ 951708 h 1803984"/>
                  <a:gd name="connsiteX224" fmla="*/ 745980 w 2124266"/>
                  <a:gd name="connsiteY224" fmla="*/ 1022731 h 1803984"/>
                  <a:gd name="connsiteX225" fmla="*/ 696248 w 2124266"/>
                  <a:gd name="connsiteY225" fmla="*/ 1036936 h 1803984"/>
                  <a:gd name="connsiteX226" fmla="*/ 724666 w 2124266"/>
                  <a:gd name="connsiteY226" fmla="*/ 1093754 h 1803984"/>
                  <a:gd name="connsiteX227" fmla="*/ 767294 w 2124266"/>
                  <a:gd name="connsiteY227" fmla="*/ 1079550 h 1803984"/>
                  <a:gd name="connsiteX228" fmla="*/ 795712 w 2124266"/>
                  <a:gd name="connsiteY228" fmla="*/ 1122164 h 1803984"/>
                  <a:gd name="connsiteX229" fmla="*/ 845444 w 2124266"/>
                  <a:gd name="connsiteY229" fmla="*/ 1079550 h 1803984"/>
                  <a:gd name="connsiteX230" fmla="*/ 845444 w 2124266"/>
                  <a:gd name="connsiteY230" fmla="*/ 1072447 h 1803984"/>
                  <a:gd name="connsiteX231" fmla="*/ 880967 w 2124266"/>
                  <a:gd name="connsiteY231" fmla="*/ 1044038 h 1803984"/>
                  <a:gd name="connsiteX232" fmla="*/ 880967 w 2124266"/>
                  <a:gd name="connsiteY232" fmla="*/ 1029834 h 1803984"/>
                  <a:gd name="connsiteX233" fmla="*/ 930699 w 2124266"/>
                  <a:gd name="connsiteY233" fmla="*/ 1008527 h 1803984"/>
                  <a:gd name="connsiteX234" fmla="*/ 923594 w 2124266"/>
                  <a:gd name="connsiteY234" fmla="*/ 980118 h 1803984"/>
                  <a:gd name="connsiteX235" fmla="*/ 973326 w 2124266"/>
                  <a:gd name="connsiteY235" fmla="*/ 944606 h 1803984"/>
                  <a:gd name="connsiteX236" fmla="*/ 987535 w 2124266"/>
                  <a:gd name="connsiteY236" fmla="*/ 923299 h 1803984"/>
                  <a:gd name="connsiteX237" fmla="*/ 980431 w 2124266"/>
                  <a:gd name="connsiteY237" fmla="*/ 909095 h 1803984"/>
                  <a:gd name="connsiteX238" fmla="*/ 1044372 w 2124266"/>
                  <a:gd name="connsiteY238" fmla="*/ 901992 h 1803984"/>
                  <a:gd name="connsiteX239" fmla="*/ 1058581 w 2124266"/>
                  <a:gd name="connsiteY239" fmla="*/ 880685 h 1803984"/>
                  <a:gd name="connsiteX240" fmla="*/ 1094104 w 2124266"/>
                  <a:gd name="connsiteY240" fmla="*/ 880685 h 1803984"/>
                  <a:gd name="connsiteX241" fmla="*/ 1108313 w 2124266"/>
                  <a:gd name="connsiteY241" fmla="*/ 866481 h 1803984"/>
                  <a:gd name="connsiteX242" fmla="*/ 1108313 w 2124266"/>
                  <a:gd name="connsiteY242" fmla="*/ 830969 h 1803984"/>
                  <a:gd name="connsiteX243" fmla="*/ 1186463 w 2124266"/>
                  <a:gd name="connsiteY243" fmla="*/ 816765 h 1803984"/>
                  <a:gd name="connsiteX244" fmla="*/ 1179359 w 2124266"/>
                  <a:gd name="connsiteY244" fmla="*/ 767049 h 1803984"/>
                  <a:gd name="connsiteX245" fmla="*/ 1172254 w 2124266"/>
                  <a:gd name="connsiteY245" fmla="*/ 767049 h 1803984"/>
                  <a:gd name="connsiteX246" fmla="*/ 1165150 w 2124266"/>
                  <a:gd name="connsiteY246" fmla="*/ 696026 h 1803984"/>
                  <a:gd name="connsiteX247" fmla="*/ 1150940 w 2124266"/>
                  <a:gd name="connsiteY247" fmla="*/ 688923 h 1803984"/>
                  <a:gd name="connsiteX248" fmla="*/ 1179359 w 2124266"/>
                  <a:gd name="connsiteY248" fmla="*/ 632105 h 1803984"/>
                  <a:gd name="connsiteX249" fmla="*/ 1179359 w 2124266"/>
                  <a:gd name="connsiteY249" fmla="*/ 632105 h 1803984"/>
                  <a:gd name="connsiteX250" fmla="*/ 1172254 w 2124266"/>
                  <a:gd name="connsiteY250" fmla="*/ 610798 h 1803984"/>
                  <a:gd name="connsiteX251" fmla="*/ 1243300 w 2124266"/>
                  <a:gd name="connsiteY251" fmla="*/ 575286 h 1803984"/>
                  <a:gd name="connsiteX252" fmla="*/ 1214882 w 2124266"/>
                  <a:gd name="connsiteY252" fmla="*/ 532673 h 1803984"/>
                  <a:gd name="connsiteX253" fmla="*/ 1250404 w 2124266"/>
                  <a:gd name="connsiteY253" fmla="*/ 497161 h 1803984"/>
                  <a:gd name="connsiteX254" fmla="*/ 1250404 w 2124266"/>
                  <a:gd name="connsiteY254" fmla="*/ 490059 h 1803984"/>
                  <a:gd name="connsiteX255" fmla="*/ 1214882 w 2124266"/>
                  <a:gd name="connsiteY255" fmla="*/ 454547 h 1803984"/>
                  <a:gd name="connsiteX256" fmla="*/ 1257509 w 2124266"/>
                  <a:gd name="connsiteY256" fmla="*/ 397729 h 1803984"/>
                  <a:gd name="connsiteX257" fmla="*/ 1257509 w 2124266"/>
                  <a:gd name="connsiteY257" fmla="*/ 404831 h 1803984"/>
                  <a:gd name="connsiteX258" fmla="*/ 1278823 w 2124266"/>
                  <a:gd name="connsiteY258" fmla="*/ 447445 h 1803984"/>
                  <a:gd name="connsiteX259" fmla="*/ 1321450 w 2124266"/>
                  <a:gd name="connsiteY259" fmla="*/ 447445 h 1803984"/>
                  <a:gd name="connsiteX260" fmla="*/ 1328555 w 2124266"/>
                  <a:gd name="connsiteY260" fmla="*/ 447445 h 1803984"/>
                  <a:gd name="connsiteX261" fmla="*/ 1328555 w 2124266"/>
                  <a:gd name="connsiteY261" fmla="*/ 454547 h 1803984"/>
                  <a:gd name="connsiteX262" fmla="*/ 1356973 w 2124266"/>
                  <a:gd name="connsiteY262" fmla="*/ 461650 h 1803984"/>
                  <a:gd name="connsiteX263" fmla="*/ 1364078 w 2124266"/>
                  <a:gd name="connsiteY263" fmla="*/ 482956 h 1803984"/>
                  <a:gd name="connsiteX264" fmla="*/ 1399600 w 2124266"/>
                  <a:gd name="connsiteY264" fmla="*/ 497161 h 1803984"/>
                  <a:gd name="connsiteX265" fmla="*/ 1406705 w 2124266"/>
                  <a:gd name="connsiteY265" fmla="*/ 497161 h 1803984"/>
                  <a:gd name="connsiteX266" fmla="*/ 1435123 w 2124266"/>
                  <a:gd name="connsiteY266" fmla="*/ 511366 h 1803984"/>
                  <a:gd name="connsiteX267" fmla="*/ 1456437 w 2124266"/>
                  <a:gd name="connsiteY267" fmla="*/ 497161 h 1803984"/>
                  <a:gd name="connsiteX268" fmla="*/ 1491960 w 2124266"/>
                  <a:gd name="connsiteY268" fmla="*/ 511366 h 1803984"/>
                  <a:gd name="connsiteX269" fmla="*/ 1499064 w 2124266"/>
                  <a:gd name="connsiteY269" fmla="*/ 504263 h 1803984"/>
                  <a:gd name="connsiteX270" fmla="*/ 1534587 w 2124266"/>
                  <a:gd name="connsiteY270" fmla="*/ 497161 h 1803984"/>
                  <a:gd name="connsiteX271" fmla="*/ 1534587 w 2124266"/>
                  <a:gd name="connsiteY271" fmla="*/ 504263 h 1803984"/>
                  <a:gd name="connsiteX272" fmla="*/ 1563006 w 2124266"/>
                  <a:gd name="connsiteY272" fmla="*/ 504263 h 1803984"/>
                  <a:gd name="connsiteX273" fmla="*/ 1591424 w 2124266"/>
                  <a:gd name="connsiteY273" fmla="*/ 482956 h 1803984"/>
                  <a:gd name="connsiteX274" fmla="*/ 1605633 w 2124266"/>
                  <a:gd name="connsiteY274" fmla="*/ 490059 h 1803984"/>
                  <a:gd name="connsiteX275" fmla="*/ 1634051 w 2124266"/>
                  <a:gd name="connsiteY275" fmla="*/ 468752 h 1803984"/>
                  <a:gd name="connsiteX276" fmla="*/ 1619842 w 2124266"/>
                  <a:gd name="connsiteY276" fmla="*/ 433240 h 1803984"/>
                  <a:gd name="connsiteX277" fmla="*/ 1626947 w 2124266"/>
                  <a:gd name="connsiteY277" fmla="*/ 419036 h 1803984"/>
                  <a:gd name="connsiteX278" fmla="*/ 1626947 w 2124266"/>
                  <a:gd name="connsiteY278" fmla="*/ 411933 h 1803984"/>
                  <a:gd name="connsiteX279" fmla="*/ 1619842 w 2124266"/>
                  <a:gd name="connsiteY279" fmla="*/ 397729 h 1803984"/>
                  <a:gd name="connsiteX280" fmla="*/ 1619842 w 2124266"/>
                  <a:gd name="connsiteY280" fmla="*/ 362217 h 1803984"/>
                  <a:gd name="connsiteX281" fmla="*/ 1612738 w 2124266"/>
                  <a:gd name="connsiteY281" fmla="*/ 355115 h 1803984"/>
                  <a:gd name="connsiteX282" fmla="*/ 1605633 w 2124266"/>
                  <a:gd name="connsiteY282" fmla="*/ 312501 h 1803984"/>
                  <a:gd name="connsiteX283" fmla="*/ 1584319 w 2124266"/>
                  <a:gd name="connsiteY283" fmla="*/ 305399 h 1803984"/>
                  <a:gd name="connsiteX284" fmla="*/ 1577215 w 2124266"/>
                  <a:gd name="connsiteY284" fmla="*/ 291194 h 1803984"/>
                  <a:gd name="connsiteX285" fmla="*/ 1541692 w 2124266"/>
                  <a:gd name="connsiteY285" fmla="*/ 276990 h 1803984"/>
                  <a:gd name="connsiteX286" fmla="*/ 1527483 w 2124266"/>
                  <a:gd name="connsiteY286" fmla="*/ 284092 h 1803984"/>
                  <a:gd name="connsiteX287" fmla="*/ 1484855 w 2124266"/>
                  <a:gd name="connsiteY287" fmla="*/ 262785 h 1803984"/>
                  <a:gd name="connsiteX288" fmla="*/ 1477751 w 2124266"/>
                  <a:gd name="connsiteY288" fmla="*/ 269887 h 1803984"/>
                  <a:gd name="connsiteX289" fmla="*/ 1470646 w 2124266"/>
                  <a:gd name="connsiteY289" fmla="*/ 269887 h 1803984"/>
                  <a:gd name="connsiteX290" fmla="*/ 1428019 w 2124266"/>
                  <a:gd name="connsiteY290" fmla="*/ 284092 h 1803984"/>
                  <a:gd name="connsiteX291" fmla="*/ 1420914 w 2124266"/>
                  <a:gd name="connsiteY291" fmla="*/ 284092 h 1803984"/>
                  <a:gd name="connsiteX292" fmla="*/ 1420914 w 2124266"/>
                  <a:gd name="connsiteY292" fmla="*/ 276990 h 1803984"/>
                  <a:gd name="connsiteX293" fmla="*/ 1392496 w 2124266"/>
                  <a:gd name="connsiteY293" fmla="*/ 284092 h 1803984"/>
                  <a:gd name="connsiteX294" fmla="*/ 1378287 w 2124266"/>
                  <a:gd name="connsiteY294" fmla="*/ 276990 h 1803984"/>
                  <a:gd name="connsiteX295" fmla="*/ 1356973 w 2124266"/>
                  <a:gd name="connsiteY295" fmla="*/ 241478 h 1803984"/>
                  <a:gd name="connsiteX296" fmla="*/ 1356973 w 2124266"/>
                  <a:gd name="connsiteY296" fmla="*/ 220171 h 1803984"/>
                  <a:gd name="connsiteX297" fmla="*/ 1378287 w 2124266"/>
                  <a:gd name="connsiteY297" fmla="*/ 198864 h 1803984"/>
                  <a:gd name="connsiteX298" fmla="*/ 1392496 w 2124266"/>
                  <a:gd name="connsiteY298" fmla="*/ 198864 h 1803984"/>
                  <a:gd name="connsiteX299" fmla="*/ 1420914 w 2124266"/>
                  <a:gd name="connsiteY299" fmla="*/ 170455 h 1803984"/>
                  <a:gd name="connsiteX300" fmla="*/ 1442228 w 2124266"/>
                  <a:gd name="connsiteY300" fmla="*/ 170455 h 1803984"/>
                  <a:gd name="connsiteX301" fmla="*/ 1463542 w 2124266"/>
                  <a:gd name="connsiteY301" fmla="*/ 142046 h 1803984"/>
                  <a:gd name="connsiteX302" fmla="*/ 1484855 w 2124266"/>
                  <a:gd name="connsiteY302" fmla="*/ 134944 h 1803984"/>
                  <a:gd name="connsiteX303" fmla="*/ 1491960 w 2124266"/>
                  <a:gd name="connsiteY303" fmla="*/ 134944 h 1803984"/>
                  <a:gd name="connsiteX304" fmla="*/ 1506169 w 2124266"/>
                  <a:gd name="connsiteY304" fmla="*/ 134944 h 1803984"/>
                  <a:gd name="connsiteX305" fmla="*/ 1555901 w 2124266"/>
                  <a:gd name="connsiteY305" fmla="*/ 142046 h 1803984"/>
                  <a:gd name="connsiteX306" fmla="*/ 1563006 w 2124266"/>
                  <a:gd name="connsiteY306" fmla="*/ 134944 h 1803984"/>
                  <a:gd name="connsiteX307" fmla="*/ 1598528 w 2124266"/>
                  <a:gd name="connsiteY307" fmla="*/ 163353 h 1803984"/>
                  <a:gd name="connsiteX308" fmla="*/ 1619842 w 2124266"/>
                  <a:gd name="connsiteY308" fmla="*/ 149148 h 1803984"/>
                  <a:gd name="connsiteX309" fmla="*/ 1641156 w 2124266"/>
                  <a:gd name="connsiteY309" fmla="*/ 156251 h 1803984"/>
                  <a:gd name="connsiteX310" fmla="*/ 1655365 w 2124266"/>
                  <a:gd name="connsiteY310" fmla="*/ 142046 h 1803984"/>
                  <a:gd name="connsiteX311" fmla="*/ 1669574 w 2124266"/>
                  <a:gd name="connsiteY311" fmla="*/ 142046 h 1803984"/>
                  <a:gd name="connsiteX312" fmla="*/ 1697992 w 2124266"/>
                  <a:gd name="connsiteY312" fmla="*/ 113637 h 1803984"/>
                  <a:gd name="connsiteX313" fmla="*/ 1697992 w 2124266"/>
                  <a:gd name="connsiteY313" fmla="*/ 99432 h 1803984"/>
                  <a:gd name="connsiteX314" fmla="*/ 1705097 w 2124266"/>
                  <a:gd name="connsiteY314" fmla="*/ 85228 h 1803984"/>
                  <a:gd name="connsiteX315" fmla="*/ 1705097 w 2124266"/>
                  <a:gd name="connsiteY315" fmla="*/ 63921 h 180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</a:cxnLst>
                <a:rect l="l" t="t" r="r" b="b"/>
                <a:pathLst>
                  <a:path w="2124266" h="1803984">
                    <a:moveTo>
                      <a:pt x="1705097" y="63921"/>
                    </a:moveTo>
                    <a:lnTo>
                      <a:pt x="1719306" y="35512"/>
                    </a:lnTo>
                    <a:lnTo>
                      <a:pt x="1740620" y="21307"/>
                    </a:lnTo>
                    <a:lnTo>
                      <a:pt x="1747724" y="21307"/>
                    </a:lnTo>
                    <a:lnTo>
                      <a:pt x="1797456" y="14205"/>
                    </a:lnTo>
                    <a:lnTo>
                      <a:pt x="1797456" y="7102"/>
                    </a:lnTo>
                    <a:lnTo>
                      <a:pt x="1847188" y="7102"/>
                    </a:lnTo>
                    <a:lnTo>
                      <a:pt x="1847188" y="7102"/>
                    </a:lnTo>
                    <a:lnTo>
                      <a:pt x="1882711" y="0"/>
                    </a:lnTo>
                    <a:lnTo>
                      <a:pt x="1896920" y="7102"/>
                    </a:lnTo>
                    <a:lnTo>
                      <a:pt x="1918234" y="0"/>
                    </a:lnTo>
                    <a:lnTo>
                      <a:pt x="1946652" y="7102"/>
                    </a:lnTo>
                    <a:lnTo>
                      <a:pt x="1953757" y="28409"/>
                    </a:lnTo>
                    <a:lnTo>
                      <a:pt x="1939548" y="56818"/>
                    </a:lnTo>
                    <a:lnTo>
                      <a:pt x="1918234" y="56818"/>
                    </a:lnTo>
                    <a:lnTo>
                      <a:pt x="1911129" y="78125"/>
                    </a:lnTo>
                    <a:lnTo>
                      <a:pt x="1875607" y="85228"/>
                    </a:lnTo>
                    <a:lnTo>
                      <a:pt x="1882711" y="120739"/>
                    </a:lnTo>
                    <a:lnTo>
                      <a:pt x="1904025" y="127841"/>
                    </a:lnTo>
                    <a:lnTo>
                      <a:pt x="1918234" y="156251"/>
                    </a:lnTo>
                    <a:lnTo>
                      <a:pt x="1932443" y="163353"/>
                    </a:lnTo>
                    <a:lnTo>
                      <a:pt x="1932443" y="170455"/>
                    </a:lnTo>
                    <a:lnTo>
                      <a:pt x="1939548" y="198864"/>
                    </a:lnTo>
                    <a:lnTo>
                      <a:pt x="1946652" y="213069"/>
                    </a:lnTo>
                    <a:lnTo>
                      <a:pt x="1953757" y="241478"/>
                    </a:lnTo>
                    <a:lnTo>
                      <a:pt x="1953757" y="248581"/>
                    </a:lnTo>
                    <a:lnTo>
                      <a:pt x="1953757" y="262785"/>
                    </a:lnTo>
                    <a:lnTo>
                      <a:pt x="1967966" y="284092"/>
                    </a:lnTo>
                    <a:lnTo>
                      <a:pt x="1967966" y="305399"/>
                    </a:lnTo>
                    <a:lnTo>
                      <a:pt x="2003489" y="333808"/>
                    </a:lnTo>
                    <a:lnTo>
                      <a:pt x="2003489" y="340910"/>
                    </a:lnTo>
                    <a:lnTo>
                      <a:pt x="2010593" y="383524"/>
                    </a:lnTo>
                    <a:lnTo>
                      <a:pt x="2017698" y="383524"/>
                    </a:lnTo>
                    <a:lnTo>
                      <a:pt x="2003489" y="426138"/>
                    </a:lnTo>
                    <a:lnTo>
                      <a:pt x="2010593" y="433240"/>
                    </a:lnTo>
                    <a:lnTo>
                      <a:pt x="2003489" y="468752"/>
                    </a:lnTo>
                    <a:lnTo>
                      <a:pt x="2010593" y="475854"/>
                    </a:lnTo>
                    <a:lnTo>
                      <a:pt x="2010593" y="475854"/>
                    </a:lnTo>
                    <a:lnTo>
                      <a:pt x="2031907" y="518468"/>
                    </a:lnTo>
                    <a:lnTo>
                      <a:pt x="2046116" y="525570"/>
                    </a:lnTo>
                    <a:lnTo>
                      <a:pt x="2060325" y="561082"/>
                    </a:lnTo>
                    <a:lnTo>
                      <a:pt x="2060325" y="575286"/>
                    </a:lnTo>
                    <a:lnTo>
                      <a:pt x="2067430" y="589491"/>
                    </a:lnTo>
                    <a:lnTo>
                      <a:pt x="2095848" y="610798"/>
                    </a:lnTo>
                    <a:lnTo>
                      <a:pt x="2117162" y="639207"/>
                    </a:lnTo>
                    <a:lnTo>
                      <a:pt x="2117162" y="646309"/>
                    </a:lnTo>
                    <a:lnTo>
                      <a:pt x="2124267" y="660514"/>
                    </a:lnTo>
                    <a:lnTo>
                      <a:pt x="2124267" y="696026"/>
                    </a:lnTo>
                    <a:lnTo>
                      <a:pt x="2088744" y="717332"/>
                    </a:lnTo>
                    <a:lnTo>
                      <a:pt x="2088744" y="738639"/>
                    </a:lnTo>
                    <a:lnTo>
                      <a:pt x="2110058" y="767049"/>
                    </a:lnTo>
                    <a:lnTo>
                      <a:pt x="2117162" y="774151"/>
                    </a:lnTo>
                    <a:lnTo>
                      <a:pt x="2117162" y="809662"/>
                    </a:lnTo>
                    <a:lnTo>
                      <a:pt x="2095848" y="838072"/>
                    </a:lnTo>
                    <a:lnTo>
                      <a:pt x="2095848" y="845174"/>
                    </a:lnTo>
                    <a:lnTo>
                      <a:pt x="2067430" y="873583"/>
                    </a:lnTo>
                    <a:lnTo>
                      <a:pt x="2067430" y="880685"/>
                    </a:lnTo>
                    <a:lnTo>
                      <a:pt x="2067430" y="923299"/>
                    </a:lnTo>
                    <a:lnTo>
                      <a:pt x="2046116" y="937504"/>
                    </a:lnTo>
                    <a:lnTo>
                      <a:pt x="2039012" y="958811"/>
                    </a:lnTo>
                    <a:lnTo>
                      <a:pt x="2017698" y="973015"/>
                    </a:lnTo>
                    <a:lnTo>
                      <a:pt x="2003489" y="1001424"/>
                    </a:lnTo>
                    <a:lnTo>
                      <a:pt x="2024803" y="1022731"/>
                    </a:lnTo>
                    <a:lnTo>
                      <a:pt x="2053221" y="1008527"/>
                    </a:lnTo>
                    <a:lnTo>
                      <a:pt x="2081639" y="1022731"/>
                    </a:lnTo>
                    <a:lnTo>
                      <a:pt x="2067430" y="1051141"/>
                    </a:lnTo>
                    <a:lnTo>
                      <a:pt x="2046116" y="1058243"/>
                    </a:lnTo>
                    <a:lnTo>
                      <a:pt x="2039012" y="1079550"/>
                    </a:lnTo>
                    <a:lnTo>
                      <a:pt x="2003489" y="1100857"/>
                    </a:lnTo>
                    <a:lnTo>
                      <a:pt x="2003489" y="1100857"/>
                    </a:lnTo>
                    <a:lnTo>
                      <a:pt x="2003489" y="1107959"/>
                    </a:lnTo>
                    <a:lnTo>
                      <a:pt x="1996384" y="1143470"/>
                    </a:lnTo>
                    <a:lnTo>
                      <a:pt x="2003489" y="1157675"/>
                    </a:lnTo>
                    <a:lnTo>
                      <a:pt x="1982175" y="1193187"/>
                    </a:lnTo>
                    <a:lnTo>
                      <a:pt x="1953757" y="1193187"/>
                    </a:lnTo>
                    <a:lnTo>
                      <a:pt x="1939548" y="1214494"/>
                    </a:lnTo>
                    <a:lnTo>
                      <a:pt x="1946652" y="1221596"/>
                    </a:lnTo>
                    <a:lnTo>
                      <a:pt x="1932443" y="1257107"/>
                    </a:lnTo>
                    <a:lnTo>
                      <a:pt x="1939548" y="1278414"/>
                    </a:lnTo>
                    <a:lnTo>
                      <a:pt x="1939548" y="1292619"/>
                    </a:lnTo>
                    <a:lnTo>
                      <a:pt x="1953757" y="1313926"/>
                    </a:lnTo>
                    <a:lnTo>
                      <a:pt x="1953757" y="1313926"/>
                    </a:lnTo>
                    <a:lnTo>
                      <a:pt x="1953757" y="1321028"/>
                    </a:lnTo>
                    <a:lnTo>
                      <a:pt x="1918234" y="1342335"/>
                    </a:lnTo>
                    <a:lnTo>
                      <a:pt x="1896920" y="1349437"/>
                    </a:lnTo>
                    <a:lnTo>
                      <a:pt x="1882711" y="1342335"/>
                    </a:lnTo>
                    <a:lnTo>
                      <a:pt x="1861398" y="1335233"/>
                    </a:lnTo>
                    <a:lnTo>
                      <a:pt x="1854293" y="1342335"/>
                    </a:lnTo>
                    <a:lnTo>
                      <a:pt x="1832979" y="1349437"/>
                    </a:lnTo>
                    <a:lnTo>
                      <a:pt x="1797456" y="1370744"/>
                    </a:lnTo>
                    <a:lnTo>
                      <a:pt x="1811666" y="1420460"/>
                    </a:lnTo>
                    <a:lnTo>
                      <a:pt x="1804561" y="1427563"/>
                    </a:lnTo>
                    <a:lnTo>
                      <a:pt x="1797456" y="1434665"/>
                    </a:lnTo>
                    <a:lnTo>
                      <a:pt x="1783247" y="1470176"/>
                    </a:lnTo>
                    <a:lnTo>
                      <a:pt x="1761934" y="1484381"/>
                    </a:lnTo>
                    <a:lnTo>
                      <a:pt x="1754829" y="1519892"/>
                    </a:lnTo>
                    <a:lnTo>
                      <a:pt x="1726411" y="1534097"/>
                    </a:lnTo>
                    <a:lnTo>
                      <a:pt x="1690888" y="1491483"/>
                    </a:lnTo>
                    <a:lnTo>
                      <a:pt x="1648260" y="1512790"/>
                    </a:lnTo>
                    <a:lnTo>
                      <a:pt x="1641156" y="1512790"/>
                    </a:lnTo>
                    <a:lnTo>
                      <a:pt x="1612738" y="1463074"/>
                    </a:lnTo>
                    <a:lnTo>
                      <a:pt x="1548796" y="1463074"/>
                    </a:lnTo>
                    <a:lnTo>
                      <a:pt x="1548796" y="1455972"/>
                    </a:lnTo>
                    <a:lnTo>
                      <a:pt x="1541692" y="1455972"/>
                    </a:lnTo>
                    <a:lnTo>
                      <a:pt x="1477751" y="1498586"/>
                    </a:lnTo>
                    <a:lnTo>
                      <a:pt x="1456437" y="1498586"/>
                    </a:lnTo>
                    <a:lnTo>
                      <a:pt x="1435123" y="1526995"/>
                    </a:lnTo>
                    <a:lnTo>
                      <a:pt x="1399600" y="1491483"/>
                    </a:lnTo>
                    <a:lnTo>
                      <a:pt x="1349868" y="1541199"/>
                    </a:lnTo>
                    <a:lnTo>
                      <a:pt x="1364078" y="1562506"/>
                    </a:lnTo>
                    <a:lnTo>
                      <a:pt x="1321450" y="1605120"/>
                    </a:lnTo>
                    <a:lnTo>
                      <a:pt x="1285927" y="1576711"/>
                    </a:lnTo>
                    <a:lnTo>
                      <a:pt x="1243300" y="1590915"/>
                    </a:lnTo>
                    <a:lnTo>
                      <a:pt x="1236195" y="1598018"/>
                    </a:lnTo>
                    <a:lnTo>
                      <a:pt x="1236195" y="1640632"/>
                    </a:lnTo>
                    <a:lnTo>
                      <a:pt x="1158045" y="1640632"/>
                    </a:lnTo>
                    <a:lnTo>
                      <a:pt x="1150940" y="1640632"/>
                    </a:lnTo>
                    <a:lnTo>
                      <a:pt x="1129627" y="1640632"/>
                    </a:lnTo>
                    <a:lnTo>
                      <a:pt x="1115418" y="1661938"/>
                    </a:lnTo>
                    <a:lnTo>
                      <a:pt x="1101208" y="1711655"/>
                    </a:lnTo>
                    <a:lnTo>
                      <a:pt x="1065686" y="1718757"/>
                    </a:lnTo>
                    <a:lnTo>
                      <a:pt x="1058581" y="1725859"/>
                    </a:lnTo>
                    <a:lnTo>
                      <a:pt x="987535" y="1740064"/>
                    </a:lnTo>
                    <a:lnTo>
                      <a:pt x="987535" y="1747166"/>
                    </a:lnTo>
                    <a:lnTo>
                      <a:pt x="966222" y="1782678"/>
                    </a:lnTo>
                    <a:lnTo>
                      <a:pt x="937803" y="1789780"/>
                    </a:lnTo>
                    <a:lnTo>
                      <a:pt x="923594" y="1803984"/>
                    </a:lnTo>
                    <a:lnTo>
                      <a:pt x="873862" y="1796882"/>
                    </a:lnTo>
                    <a:lnTo>
                      <a:pt x="866758" y="1775575"/>
                    </a:lnTo>
                    <a:lnTo>
                      <a:pt x="866758" y="1775575"/>
                    </a:lnTo>
                    <a:lnTo>
                      <a:pt x="852548" y="1761371"/>
                    </a:lnTo>
                    <a:lnTo>
                      <a:pt x="852548" y="1754268"/>
                    </a:lnTo>
                    <a:lnTo>
                      <a:pt x="824130" y="1732961"/>
                    </a:lnTo>
                    <a:lnTo>
                      <a:pt x="817026" y="1697450"/>
                    </a:lnTo>
                    <a:lnTo>
                      <a:pt x="824130" y="1683245"/>
                    </a:lnTo>
                    <a:lnTo>
                      <a:pt x="809921" y="1661938"/>
                    </a:lnTo>
                    <a:lnTo>
                      <a:pt x="809921" y="1661938"/>
                    </a:lnTo>
                    <a:lnTo>
                      <a:pt x="781503" y="1640632"/>
                    </a:lnTo>
                    <a:lnTo>
                      <a:pt x="753084" y="1654836"/>
                    </a:lnTo>
                    <a:lnTo>
                      <a:pt x="753084" y="1683245"/>
                    </a:lnTo>
                    <a:lnTo>
                      <a:pt x="753084" y="1697450"/>
                    </a:lnTo>
                    <a:lnTo>
                      <a:pt x="753084" y="1704552"/>
                    </a:lnTo>
                    <a:lnTo>
                      <a:pt x="731771" y="1725859"/>
                    </a:lnTo>
                    <a:lnTo>
                      <a:pt x="703352" y="1725859"/>
                    </a:lnTo>
                    <a:lnTo>
                      <a:pt x="682039" y="1754268"/>
                    </a:lnTo>
                    <a:lnTo>
                      <a:pt x="667830" y="1754268"/>
                    </a:lnTo>
                    <a:lnTo>
                      <a:pt x="660725" y="1775575"/>
                    </a:lnTo>
                    <a:lnTo>
                      <a:pt x="639411" y="1775575"/>
                    </a:lnTo>
                    <a:lnTo>
                      <a:pt x="603889" y="1732961"/>
                    </a:lnTo>
                    <a:lnTo>
                      <a:pt x="582575" y="1732961"/>
                    </a:lnTo>
                    <a:lnTo>
                      <a:pt x="568366" y="1718757"/>
                    </a:lnTo>
                    <a:lnTo>
                      <a:pt x="525738" y="1704552"/>
                    </a:lnTo>
                    <a:lnTo>
                      <a:pt x="518634" y="1711655"/>
                    </a:lnTo>
                    <a:lnTo>
                      <a:pt x="490215" y="1697450"/>
                    </a:lnTo>
                    <a:lnTo>
                      <a:pt x="483111" y="1683245"/>
                    </a:lnTo>
                    <a:lnTo>
                      <a:pt x="447588" y="1676143"/>
                    </a:lnTo>
                    <a:lnTo>
                      <a:pt x="440483" y="1640632"/>
                    </a:lnTo>
                    <a:lnTo>
                      <a:pt x="390751" y="1669041"/>
                    </a:lnTo>
                    <a:lnTo>
                      <a:pt x="390751" y="1676143"/>
                    </a:lnTo>
                    <a:lnTo>
                      <a:pt x="369438" y="1690348"/>
                    </a:lnTo>
                    <a:lnTo>
                      <a:pt x="355229" y="1690348"/>
                    </a:lnTo>
                    <a:lnTo>
                      <a:pt x="333915" y="1697450"/>
                    </a:lnTo>
                    <a:lnTo>
                      <a:pt x="326810" y="1697450"/>
                    </a:lnTo>
                    <a:lnTo>
                      <a:pt x="291287" y="1704552"/>
                    </a:lnTo>
                    <a:lnTo>
                      <a:pt x="284183" y="1725859"/>
                    </a:lnTo>
                    <a:lnTo>
                      <a:pt x="291287" y="1754268"/>
                    </a:lnTo>
                    <a:lnTo>
                      <a:pt x="284183" y="1761371"/>
                    </a:lnTo>
                    <a:lnTo>
                      <a:pt x="269974" y="1775575"/>
                    </a:lnTo>
                    <a:lnTo>
                      <a:pt x="255765" y="1768473"/>
                    </a:lnTo>
                    <a:lnTo>
                      <a:pt x="234451" y="1782678"/>
                    </a:lnTo>
                    <a:lnTo>
                      <a:pt x="198928" y="1775575"/>
                    </a:lnTo>
                    <a:lnTo>
                      <a:pt x="184719" y="1761371"/>
                    </a:lnTo>
                    <a:lnTo>
                      <a:pt x="163405" y="1761371"/>
                    </a:lnTo>
                    <a:lnTo>
                      <a:pt x="163405" y="1761371"/>
                    </a:lnTo>
                    <a:lnTo>
                      <a:pt x="163405" y="1732961"/>
                    </a:lnTo>
                    <a:lnTo>
                      <a:pt x="113673" y="1697450"/>
                    </a:lnTo>
                    <a:lnTo>
                      <a:pt x="134987" y="1661938"/>
                    </a:lnTo>
                    <a:lnTo>
                      <a:pt x="134987" y="1647734"/>
                    </a:lnTo>
                    <a:lnTo>
                      <a:pt x="127882" y="1633529"/>
                    </a:lnTo>
                    <a:lnTo>
                      <a:pt x="56837" y="1640632"/>
                    </a:lnTo>
                    <a:lnTo>
                      <a:pt x="42627" y="1590915"/>
                    </a:lnTo>
                    <a:lnTo>
                      <a:pt x="42627" y="1590915"/>
                    </a:lnTo>
                    <a:lnTo>
                      <a:pt x="85255" y="1541199"/>
                    </a:lnTo>
                    <a:lnTo>
                      <a:pt x="14209" y="1512790"/>
                    </a:lnTo>
                    <a:lnTo>
                      <a:pt x="14209" y="1505688"/>
                    </a:lnTo>
                    <a:lnTo>
                      <a:pt x="0" y="1470176"/>
                    </a:lnTo>
                    <a:lnTo>
                      <a:pt x="56837" y="1420460"/>
                    </a:lnTo>
                    <a:lnTo>
                      <a:pt x="35523" y="1392051"/>
                    </a:lnTo>
                    <a:lnTo>
                      <a:pt x="49732" y="1356540"/>
                    </a:lnTo>
                    <a:lnTo>
                      <a:pt x="106569" y="1328130"/>
                    </a:lnTo>
                    <a:lnTo>
                      <a:pt x="106569" y="1313926"/>
                    </a:lnTo>
                    <a:lnTo>
                      <a:pt x="127882" y="1285517"/>
                    </a:lnTo>
                    <a:lnTo>
                      <a:pt x="177614" y="1285517"/>
                    </a:lnTo>
                    <a:lnTo>
                      <a:pt x="177614" y="1214494"/>
                    </a:lnTo>
                    <a:lnTo>
                      <a:pt x="149196" y="1200289"/>
                    </a:lnTo>
                    <a:lnTo>
                      <a:pt x="213137" y="1136368"/>
                    </a:lnTo>
                    <a:lnTo>
                      <a:pt x="213137" y="1136368"/>
                    </a:lnTo>
                    <a:lnTo>
                      <a:pt x="241555" y="1122164"/>
                    </a:lnTo>
                    <a:lnTo>
                      <a:pt x="291287" y="1143470"/>
                    </a:lnTo>
                    <a:lnTo>
                      <a:pt x="298392" y="1136368"/>
                    </a:lnTo>
                    <a:lnTo>
                      <a:pt x="369438" y="1150573"/>
                    </a:lnTo>
                    <a:lnTo>
                      <a:pt x="369438" y="1150573"/>
                    </a:lnTo>
                    <a:lnTo>
                      <a:pt x="369438" y="1186084"/>
                    </a:lnTo>
                    <a:lnTo>
                      <a:pt x="298392" y="1221596"/>
                    </a:lnTo>
                    <a:lnTo>
                      <a:pt x="305497" y="1257107"/>
                    </a:lnTo>
                    <a:lnTo>
                      <a:pt x="319706" y="1271312"/>
                    </a:lnTo>
                    <a:lnTo>
                      <a:pt x="376542" y="1271312"/>
                    </a:lnTo>
                    <a:lnTo>
                      <a:pt x="390751" y="1321028"/>
                    </a:lnTo>
                    <a:lnTo>
                      <a:pt x="426274" y="1321028"/>
                    </a:lnTo>
                    <a:lnTo>
                      <a:pt x="454693" y="1264210"/>
                    </a:lnTo>
                    <a:lnTo>
                      <a:pt x="468902" y="1264210"/>
                    </a:lnTo>
                    <a:lnTo>
                      <a:pt x="483111" y="1242903"/>
                    </a:lnTo>
                    <a:lnTo>
                      <a:pt x="511529" y="1214494"/>
                    </a:lnTo>
                    <a:lnTo>
                      <a:pt x="483111" y="1157675"/>
                    </a:lnTo>
                    <a:lnTo>
                      <a:pt x="547052" y="1129266"/>
                    </a:lnTo>
                    <a:lnTo>
                      <a:pt x="554157" y="1086652"/>
                    </a:lnTo>
                    <a:lnTo>
                      <a:pt x="589679" y="1072447"/>
                    </a:lnTo>
                    <a:lnTo>
                      <a:pt x="589679" y="1065345"/>
                    </a:lnTo>
                    <a:lnTo>
                      <a:pt x="625202" y="1022731"/>
                    </a:lnTo>
                    <a:lnTo>
                      <a:pt x="618098" y="980118"/>
                    </a:lnTo>
                    <a:lnTo>
                      <a:pt x="653621" y="951708"/>
                    </a:lnTo>
                    <a:lnTo>
                      <a:pt x="660725" y="951708"/>
                    </a:lnTo>
                    <a:lnTo>
                      <a:pt x="674934" y="965913"/>
                    </a:lnTo>
                    <a:lnTo>
                      <a:pt x="767294" y="951708"/>
                    </a:lnTo>
                    <a:lnTo>
                      <a:pt x="745980" y="1022731"/>
                    </a:lnTo>
                    <a:lnTo>
                      <a:pt x="696248" y="1036936"/>
                    </a:lnTo>
                    <a:lnTo>
                      <a:pt x="724666" y="1093754"/>
                    </a:lnTo>
                    <a:lnTo>
                      <a:pt x="767294" y="1079550"/>
                    </a:lnTo>
                    <a:lnTo>
                      <a:pt x="795712" y="1122164"/>
                    </a:lnTo>
                    <a:lnTo>
                      <a:pt x="845444" y="1079550"/>
                    </a:lnTo>
                    <a:lnTo>
                      <a:pt x="845444" y="1072447"/>
                    </a:lnTo>
                    <a:lnTo>
                      <a:pt x="880967" y="1044038"/>
                    </a:lnTo>
                    <a:lnTo>
                      <a:pt x="880967" y="1029834"/>
                    </a:lnTo>
                    <a:lnTo>
                      <a:pt x="930699" y="1008527"/>
                    </a:lnTo>
                    <a:lnTo>
                      <a:pt x="923594" y="980118"/>
                    </a:lnTo>
                    <a:lnTo>
                      <a:pt x="973326" y="944606"/>
                    </a:lnTo>
                    <a:lnTo>
                      <a:pt x="987535" y="923299"/>
                    </a:lnTo>
                    <a:lnTo>
                      <a:pt x="980431" y="909095"/>
                    </a:lnTo>
                    <a:lnTo>
                      <a:pt x="1044372" y="901992"/>
                    </a:lnTo>
                    <a:lnTo>
                      <a:pt x="1058581" y="880685"/>
                    </a:lnTo>
                    <a:lnTo>
                      <a:pt x="1094104" y="880685"/>
                    </a:lnTo>
                    <a:lnTo>
                      <a:pt x="1108313" y="866481"/>
                    </a:lnTo>
                    <a:lnTo>
                      <a:pt x="1108313" y="830969"/>
                    </a:lnTo>
                    <a:lnTo>
                      <a:pt x="1186463" y="816765"/>
                    </a:lnTo>
                    <a:lnTo>
                      <a:pt x="1179359" y="767049"/>
                    </a:lnTo>
                    <a:lnTo>
                      <a:pt x="1172254" y="767049"/>
                    </a:lnTo>
                    <a:lnTo>
                      <a:pt x="1165150" y="696026"/>
                    </a:lnTo>
                    <a:lnTo>
                      <a:pt x="1150940" y="688923"/>
                    </a:lnTo>
                    <a:lnTo>
                      <a:pt x="1179359" y="632105"/>
                    </a:lnTo>
                    <a:lnTo>
                      <a:pt x="1179359" y="632105"/>
                    </a:lnTo>
                    <a:lnTo>
                      <a:pt x="1172254" y="610798"/>
                    </a:lnTo>
                    <a:lnTo>
                      <a:pt x="1243300" y="575286"/>
                    </a:lnTo>
                    <a:lnTo>
                      <a:pt x="1214882" y="532673"/>
                    </a:lnTo>
                    <a:lnTo>
                      <a:pt x="1250404" y="497161"/>
                    </a:lnTo>
                    <a:lnTo>
                      <a:pt x="1250404" y="490059"/>
                    </a:lnTo>
                    <a:lnTo>
                      <a:pt x="1214882" y="454547"/>
                    </a:lnTo>
                    <a:lnTo>
                      <a:pt x="1257509" y="397729"/>
                    </a:lnTo>
                    <a:lnTo>
                      <a:pt x="1257509" y="404831"/>
                    </a:lnTo>
                    <a:lnTo>
                      <a:pt x="1278823" y="447445"/>
                    </a:lnTo>
                    <a:lnTo>
                      <a:pt x="1321450" y="447445"/>
                    </a:lnTo>
                    <a:lnTo>
                      <a:pt x="1328555" y="447445"/>
                    </a:lnTo>
                    <a:lnTo>
                      <a:pt x="1328555" y="454547"/>
                    </a:lnTo>
                    <a:lnTo>
                      <a:pt x="1356973" y="461650"/>
                    </a:lnTo>
                    <a:lnTo>
                      <a:pt x="1364078" y="482956"/>
                    </a:lnTo>
                    <a:lnTo>
                      <a:pt x="1399600" y="497161"/>
                    </a:lnTo>
                    <a:lnTo>
                      <a:pt x="1406705" y="497161"/>
                    </a:lnTo>
                    <a:lnTo>
                      <a:pt x="1435123" y="511366"/>
                    </a:lnTo>
                    <a:lnTo>
                      <a:pt x="1456437" y="497161"/>
                    </a:lnTo>
                    <a:lnTo>
                      <a:pt x="1491960" y="511366"/>
                    </a:lnTo>
                    <a:lnTo>
                      <a:pt x="1499064" y="504263"/>
                    </a:lnTo>
                    <a:lnTo>
                      <a:pt x="1534587" y="497161"/>
                    </a:lnTo>
                    <a:lnTo>
                      <a:pt x="1534587" y="504263"/>
                    </a:lnTo>
                    <a:lnTo>
                      <a:pt x="1563006" y="504263"/>
                    </a:lnTo>
                    <a:lnTo>
                      <a:pt x="1591424" y="482956"/>
                    </a:lnTo>
                    <a:lnTo>
                      <a:pt x="1605633" y="490059"/>
                    </a:lnTo>
                    <a:lnTo>
                      <a:pt x="1634051" y="468752"/>
                    </a:lnTo>
                    <a:lnTo>
                      <a:pt x="1619842" y="433240"/>
                    </a:lnTo>
                    <a:lnTo>
                      <a:pt x="1626947" y="419036"/>
                    </a:lnTo>
                    <a:lnTo>
                      <a:pt x="1626947" y="411933"/>
                    </a:lnTo>
                    <a:lnTo>
                      <a:pt x="1619842" y="397729"/>
                    </a:lnTo>
                    <a:lnTo>
                      <a:pt x="1619842" y="362217"/>
                    </a:lnTo>
                    <a:lnTo>
                      <a:pt x="1612738" y="355115"/>
                    </a:lnTo>
                    <a:lnTo>
                      <a:pt x="1605633" y="312501"/>
                    </a:lnTo>
                    <a:lnTo>
                      <a:pt x="1584319" y="305399"/>
                    </a:lnTo>
                    <a:lnTo>
                      <a:pt x="1577215" y="291194"/>
                    </a:lnTo>
                    <a:lnTo>
                      <a:pt x="1541692" y="276990"/>
                    </a:lnTo>
                    <a:lnTo>
                      <a:pt x="1527483" y="284092"/>
                    </a:lnTo>
                    <a:lnTo>
                      <a:pt x="1484855" y="262785"/>
                    </a:lnTo>
                    <a:lnTo>
                      <a:pt x="1477751" y="269887"/>
                    </a:lnTo>
                    <a:lnTo>
                      <a:pt x="1470646" y="269887"/>
                    </a:lnTo>
                    <a:lnTo>
                      <a:pt x="1428019" y="284092"/>
                    </a:lnTo>
                    <a:lnTo>
                      <a:pt x="1420914" y="284092"/>
                    </a:lnTo>
                    <a:lnTo>
                      <a:pt x="1420914" y="276990"/>
                    </a:lnTo>
                    <a:lnTo>
                      <a:pt x="1392496" y="284092"/>
                    </a:lnTo>
                    <a:lnTo>
                      <a:pt x="1378287" y="276990"/>
                    </a:lnTo>
                    <a:lnTo>
                      <a:pt x="1356973" y="241478"/>
                    </a:lnTo>
                    <a:lnTo>
                      <a:pt x="1356973" y="220171"/>
                    </a:lnTo>
                    <a:lnTo>
                      <a:pt x="1378287" y="198864"/>
                    </a:lnTo>
                    <a:lnTo>
                      <a:pt x="1392496" y="198864"/>
                    </a:lnTo>
                    <a:lnTo>
                      <a:pt x="1420914" y="170455"/>
                    </a:lnTo>
                    <a:lnTo>
                      <a:pt x="1442228" y="170455"/>
                    </a:lnTo>
                    <a:lnTo>
                      <a:pt x="1463542" y="142046"/>
                    </a:lnTo>
                    <a:lnTo>
                      <a:pt x="1484855" y="134944"/>
                    </a:lnTo>
                    <a:lnTo>
                      <a:pt x="1491960" y="134944"/>
                    </a:lnTo>
                    <a:lnTo>
                      <a:pt x="1506169" y="134944"/>
                    </a:lnTo>
                    <a:lnTo>
                      <a:pt x="1555901" y="142046"/>
                    </a:lnTo>
                    <a:lnTo>
                      <a:pt x="1563006" y="134944"/>
                    </a:lnTo>
                    <a:lnTo>
                      <a:pt x="1598528" y="163353"/>
                    </a:lnTo>
                    <a:lnTo>
                      <a:pt x="1619842" y="149148"/>
                    </a:lnTo>
                    <a:lnTo>
                      <a:pt x="1641156" y="156251"/>
                    </a:lnTo>
                    <a:lnTo>
                      <a:pt x="1655365" y="142046"/>
                    </a:lnTo>
                    <a:lnTo>
                      <a:pt x="1669574" y="142046"/>
                    </a:lnTo>
                    <a:lnTo>
                      <a:pt x="1697992" y="113637"/>
                    </a:lnTo>
                    <a:lnTo>
                      <a:pt x="1697992" y="99432"/>
                    </a:lnTo>
                    <a:lnTo>
                      <a:pt x="1705097" y="85228"/>
                    </a:lnTo>
                    <a:lnTo>
                      <a:pt x="1705097" y="63921"/>
                    </a:lnTo>
                  </a:path>
                </a:pathLst>
              </a:custGeom>
              <a:noFill/>
              <a:ln w="71046" cap="rnd">
                <a:solidFill>
                  <a:srgbClr val="A9C2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orange">
                <a:extLst>
                  <a:ext uri="{FF2B5EF4-FFF2-40B4-BE49-F238E27FC236}">
                    <a16:creationId xmlns:a16="http://schemas.microsoft.com/office/drawing/2014/main" id="{D842DF48-EA13-28CA-B496-87DC1FA8F9F2}"/>
                  </a:ext>
                </a:extLst>
              </p:cNvPr>
              <p:cNvSpPr/>
              <p:nvPr/>
            </p:nvSpPr>
            <p:spPr>
              <a:xfrm>
                <a:off x="5832852" y="3128196"/>
                <a:ext cx="1378286" cy="1626426"/>
              </a:xfrm>
              <a:custGeom>
                <a:avLst/>
                <a:gdLst>
                  <a:gd name="connsiteX0" fmla="*/ 817026 w 1378286"/>
                  <a:gd name="connsiteY0" fmla="*/ 42614 h 1626426"/>
                  <a:gd name="connsiteX1" fmla="*/ 880967 w 1378286"/>
                  <a:gd name="connsiteY1" fmla="*/ 0 h 1626426"/>
                  <a:gd name="connsiteX2" fmla="*/ 888071 w 1378286"/>
                  <a:gd name="connsiteY2" fmla="*/ 0 h 1626426"/>
                  <a:gd name="connsiteX3" fmla="*/ 888071 w 1378286"/>
                  <a:gd name="connsiteY3" fmla="*/ 7102 h 1626426"/>
                  <a:gd name="connsiteX4" fmla="*/ 952012 w 1378286"/>
                  <a:gd name="connsiteY4" fmla="*/ 7102 h 1626426"/>
                  <a:gd name="connsiteX5" fmla="*/ 980431 w 1378286"/>
                  <a:gd name="connsiteY5" fmla="*/ 56818 h 1626426"/>
                  <a:gd name="connsiteX6" fmla="*/ 987535 w 1378286"/>
                  <a:gd name="connsiteY6" fmla="*/ 56818 h 1626426"/>
                  <a:gd name="connsiteX7" fmla="*/ 1030163 w 1378286"/>
                  <a:gd name="connsiteY7" fmla="*/ 35512 h 1626426"/>
                  <a:gd name="connsiteX8" fmla="*/ 1065686 w 1378286"/>
                  <a:gd name="connsiteY8" fmla="*/ 78125 h 1626426"/>
                  <a:gd name="connsiteX9" fmla="*/ 1065686 w 1378286"/>
                  <a:gd name="connsiteY9" fmla="*/ 92330 h 1626426"/>
                  <a:gd name="connsiteX10" fmla="*/ 1072790 w 1378286"/>
                  <a:gd name="connsiteY10" fmla="*/ 120739 h 1626426"/>
                  <a:gd name="connsiteX11" fmla="*/ 1072790 w 1378286"/>
                  <a:gd name="connsiteY11" fmla="*/ 134944 h 1626426"/>
                  <a:gd name="connsiteX12" fmla="*/ 1079895 w 1378286"/>
                  <a:gd name="connsiteY12" fmla="*/ 149148 h 1626426"/>
                  <a:gd name="connsiteX13" fmla="*/ 1051476 w 1378286"/>
                  <a:gd name="connsiteY13" fmla="*/ 184660 h 1626426"/>
                  <a:gd name="connsiteX14" fmla="*/ 1030163 w 1378286"/>
                  <a:gd name="connsiteY14" fmla="*/ 177558 h 1626426"/>
                  <a:gd name="connsiteX15" fmla="*/ 1030163 w 1378286"/>
                  <a:gd name="connsiteY15" fmla="*/ 149148 h 1626426"/>
                  <a:gd name="connsiteX16" fmla="*/ 987535 w 1378286"/>
                  <a:gd name="connsiteY16" fmla="*/ 142046 h 1626426"/>
                  <a:gd name="connsiteX17" fmla="*/ 973326 w 1378286"/>
                  <a:gd name="connsiteY17" fmla="*/ 163353 h 1626426"/>
                  <a:gd name="connsiteX18" fmla="*/ 973326 w 1378286"/>
                  <a:gd name="connsiteY18" fmla="*/ 170455 h 1626426"/>
                  <a:gd name="connsiteX19" fmla="*/ 937803 w 1378286"/>
                  <a:gd name="connsiteY19" fmla="*/ 191762 h 1626426"/>
                  <a:gd name="connsiteX20" fmla="*/ 937803 w 1378286"/>
                  <a:gd name="connsiteY20" fmla="*/ 205967 h 1626426"/>
                  <a:gd name="connsiteX21" fmla="*/ 916490 w 1378286"/>
                  <a:gd name="connsiteY21" fmla="*/ 227274 h 1626426"/>
                  <a:gd name="connsiteX22" fmla="*/ 944908 w 1378286"/>
                  <a:gd name="connsiteY22" fmla="*/ 276990 h 1626426"/>
                  <a:gd name="connsiteX23" fmla="*/ 944908 w 1378286"/>
                  <a:gd name="connsiteY23" fmla="*/ 298297 h 1626426"/>
                  <a:gd name="connsiteX24" fmla="*/ 944908 w 1378286"/>
                  <a:gd name="connsiteY24" fmla="*/ 305399 h 1626426"/>
                  <a:gd name="connsiteX25" fmla="*/ 930699 w 1378286"/>
                  <a:gd name="connsiteY25" fmla="*/ 348013 h 1626426"/>
                  <a:gd name="connsiteX26" fmla="*/ 944908 w 1378286"/>
                  <a:gd name="connsiteY26" fmla="*/ 369320 h 1626426"/>
                  <a:gd name="connsiteX27" fmla="*/ 952012 w 1378286"/>
                  <a:gd name="connsiteY27" fmla="*/ 369320 h 1626426"/>
                  <a:gd name="connsiteX28" fmla="*/ 973326 w 1378286"/>
                  <a:gd name="connsiteY28" fmla="*/ 404831 h 1626426"/>
                  <a:gd name="connsiteX29" fmla="*/ 980431 w 1378286"/>
                  <a:gd name="connsiteY29" fmla="*/ 411933 h 1626426"/>
                  <a:gd name="connsiteX30" fmla="*/ 980431 w 1378286"/>
                  <a:gd name="connsiteY30" fmla="*/ 419036 h 1626426"/>
                  <a:gd name="connsiteX31" fmla="*/ 1001744 w 1378286"/>
                  <a:gd name="connsiteY31" fmla="*/ 433240 h 1626426"/>
                  <a:gd name="connsiteX32" fmla="*/ 1001744 w 1378286"/>
                  <a:gd name="connsiteY32" fmla="*/ 447445 h 1626426"/>
                  <a:gd name="connsiteX33" fmla="*/ 1030163 w 1378286"/>
                  <a:gd name="connsiteY33" fmla="*/ 461650 h 1626426"/>
                  <a:gd name="connsiteX34" fmla="*/ 1008849 w 1378286"/>
                  <a:gd name="connsiteY34" fmla="*/ 497161 h 1626426"/>
                  <a:gd name="connsiteX35" fmla="*/ 1037267 w 1378286"/>
                  <a:gd name="connsiteY35" fmla="*/ 504263 h 1626426"/>
                  <a:gd name="connsiteX36" fmla="*/ 1051476 w 1378286"/>
                  <a:gd name="connsiteY36" fmla="*/ 525570 h 1626426"/>
                  <a:gd name="connsiteX37" fmla="*/ 1072790 w 1378286"/>
                  <a:gd name="connsiteY37" fmla="*/ 532673 h 1626426"/>
                  <a:gd name="connsiteX38" fmla="*/ 1079895 w 1378286"/>
                  <a:gd name="connsiteY38" fmla="*/ 553979 h 1626426"/>
                  <a:gd name="connsiteX39" fmla="*/ 1101208 w 1378286"/>
                  <a:gd name="connsiteY39" fmla="*/ 553979 h 1626426"/>
                  <a:gd name="connsiteX40" fmla="*/ 1122522 w 1378286"/>
                  <a:gd name="connsiteY40" fmla="*/ 575286 h 1626426"/>
                  <a:gd name="connsiteX41" fmla="*/ 1129627 w 1378286"/>
                  <a:gd name="connsiteY41" fmla="*/ 582389 h 1626426"/>
                  <a:gd name="connsiteX42" fmla="*/ 1150940 w 1378286"/>
                  <a:gd name="connsiteY42" fmla="*/ 589491 h 1626426"/>
                  <a:gd name="connsiteX43" fmla="*/ 1172254 w 1378286"/>
                  <a:gd name="connsiteY43" fmla="*/ 603696 h 1626426"/>
                  <a:gd name="connsiteX44" fmla="*/ 1207777 w 1378286"/>
                  <a:gd name="connsiteY44" fmla="*/ 603696 h 1626426"/>
                  <a:gd name="connsiteX45" fmla="*/ 1214882 w 1378286"/>
                  <a:gd name="connsiteY45" fmla="*/ 596593 h 1626426"/>
                  <a:gd name="connsiteX46" fmla="*/ 1229091 w 1378286"/>
                  <a:gd name="connsiteY46" fmla="*/ 582389 h 1626426"/>
                  <a:gd name="connsiteX47" fmla="*/ 1243300 w 1378286"/>
                  <a:gd name="connsiteY47" fmla="*/ 568184 h 1626426"/>
                  <a:gd name="connsiteX48" fmla="*/ 1250404 w 1378286"/>
                  <a:gd name="connsiteY48" fmla="*/ 561082 h 1626426"/>
                  <a:gd name="connsiteX49" fmla="*/ 1278823 w 1378286"/>
                  <a:gd name="connsiteY49" fmla="*/ 561082 h 1626426"/>
                  <a:gd name="connsiteX50" fmla="*/ 1293032 w 1378286"/>
                  <a:gd name="connsiteY50" fmla="*/ 596593 h 1626426"/>
                  <a:gd name="connsiteX51" fmla="*/ 1264614 w 1378286"/>
                  <a:gd name="connsiteY51" fmla="*/ 617900 h 1626426"/>
                  <a:gd name="connsiteX52" fmla="*/ 1271718 w 1378286"/>
                  <a:gd name="connsiteY52" fmla="*/ 646309 h 1626426"/>
                  <a:gd name="connsiteX53" fmla="*/ 1257509 w 1378286"/>
                  <a:gd name="connsiteY53" fmla="*/ 660514 h 1626426"/>
                  <a:gd name="connsiteX54" fmla="*/ 1257509 w 1378286"/>
                  <a:gd name="connsiteY54" fmla="*/ 667616 h 1626426"/>
                  <a:gd name="connsiteX55" fmla="*/ 1264614 w 1378286"/>
                  <a:gd name="connsiteY55" fmla="*/ 688923 h 1626426"/>
                  <a:gd name="connsiteX56" fmla="*/ 1257509 w 1378286"/>
                  <a:gd name="connsiteY56" fmla="*/ 724435 h 1626426"/>
                  <a:gd name="connsiteX57" fmla="*/ 1271718 w 1378286"/>
                  <a:gd name="connsiteY57" fmla="*/ 745742 h 1626426"/>
                  <a:gd name="connsiteX58" fmla="*/ 1271718 w 1378286"/>
                  <a:gd name="connsiteY58" fmla="*/ 752844 h 1626426"/>
                  <a:gd name="connsiteX59" fmla="*/ 1293032 w 1378286"/>
                  <a:gd name="connsiteY59" fmla="*/ 781253 h 1626426"/>
                  <a:gd name="connsiteX60" fmla="*/ 1285927 w 1378286"/>
                  <a:gd name="connsiteY60" fmla="*/ 816765 h 1626426"/>
                  <a:gd name="connsiteX61" fmla="*/ 1285927 w 1378286"/>
                  <a:gd name="connsiteY61" fmla="*/ 816765 h 1626426"/>
                  <a:gd name="connsiteX62" fmla="*/ 1278823 w 1378286"/>
                  <a:gd name="connsiteY62" fmla="*/ 845174 h 1626426"/>
                  <a:gd name="connsiteX63" fmla="*/ 1278823 w 1378286"/>
                  <a:gd name="connsiteY63" fmla="*/ 845174 h 1626426"/>
                  <a:gd name="connsiteX64" fmla="*/ 1285927 w 1378286"/>
                  <a:gd name="connsiteY64" fmla="*/ 880685 h 1626426"/>
                  <a:gd name="connsiteX65" fmla="*/ 1285927 w 1378286"/>
                  <a:gd name="connsiteY65" fmla="*/ 880685 h 1626426"/>
                  <a:gd name="connsiteX66" fmla="*/ 1293032 w 1378286"/>
                  <a:gd name="connsiteY66" fmla="*/ 909095 h 1626426"/>
                  <a:gd name="connsiteX67" fmla="*/ 1321450 w 1378286"/>
                  <a:gd name="connsiteY67" fmla="*/ 937504 h 1626426"/>
                  <a:gd name="connsiteX68" fmla="*/ 1328555 w 1378286"/>
                  <a:gd name="connsiteY68" fmla="*/ 937504 h 1626426"/>
                  <a:gd name="connsiteX69" fmla="*/ 1349868 w 1378286"/>
                  <a:gd name="connsiteY69" fmla="*/ 951708 h 1626426"/>
                  <a:gd name="connsiteX70" fmla="*/ 1349868 w 1378286"/>
                  <a:gd name="connsiteY70" fmla="*/ 951708 h 1626426"/>
                  <a:gd name="connsiteX71" fmla="*/ 1378287 w 1378286"/>
                  <a:gd name="connsiteY71" fmla="*/ 973015 h 1626426"/>
                  <a:gd name="connsiteX72" fmla="*/ 1378287 w 1378286"/>
                  <a:gd name="connsiteY72" fmla="*/ 980118 h 1626426"/>
                  <a:gd name="connsiteX73" fmla="*/ 1378287 w 1378286"/>
                  <a:gd name="connsiteY73" fmla="*/ 1015629 h 1626426"/>
                  <a:gd name="connsiteX74" fmla="*/ 1378287 w 1378286"/>
                  <a:gd name="connsiteY74" fmla="*/ 1015629 h 1626426"/>
                  <a:gd name="connsiteX75" fmla="*/ 1328555 w 1378286"/>
                  <a:gd name="connsiteY75" fmla="*/ 1015629 h 1626426"/>
                  <a:gd name="connsiteX76" fmla="*/ 1314346 w 1378286"/>
                  <a:gd name="connsiteY76" fmla="*/ 1001424 h 1626426"/>
                  <a:gd name="connsiteX77" fmla="*/ 1300136 w 1378286"/>
                  <a:gd name="connsiteY77" fmla="*/ 1001424 h 1626426"/>
                  <a:gd name="connsiteX78" fmla="*/ 1278823 w 1378286"/>
                  <a:gd name="connsiteY78" fmla="*/ 965913 h 1626426"/>
                  <a:gd name="connsiteX79" fmla="*/ 1250404 w 1378286"/>
                  <a:gd name="connsiteY79" fmla="*/ 958811 h 1626426"/>
                  <a:gd name="connsiteX80" fmla="*/ 1229091 w 1378286"/>
                  <a:gd name="connsiteY80" fmla="*/ 973015 h 1626426"/>
                  <a:gd name="connsiteX81" fmla="*/ 1229091 w 1378286"/>
                  <a:gd name="connsiteY81" fmla="*/ 987220 h 1626426"/>
                  <a:gd name="connsiteX82" fmla="*/ 1221986 w 1378286"/>
                  <a:gd name="connsiteY82" fmla="*/ 1022731 h 1626426"/>
                  <a:gd name="connsiteX83" fmla="*/ 1221986 w 1378286"/>
                  <a:gd name="connsiteY83" fmla="*/ 1022731 h 1626426"/>
                  <a:gd name="connsiteX84" fmla="*/ 1229091 w 1378286"/>
                  <a:gd name="connsiteY84" fmla="*/ 1072447 h 1626426"/>
                  <a:gd name="connsiteX85" fmla="*/ 1179359 w 1378286"/>
                  <a:gd name="connsiteY85" fmla="*/ 1079550 h 1626426"/>
                  <a:gd name="connsiteX86" fmla="*/ 1165150 w 1378286"/>
                  <a:gd name="connsiteY86" fmla="*/ 1072447 h 1626426"/>
                  <a:gd name="connsiteX87" fmla="*/ 1122522 w 1378286"/>
                  <a:gd name="connsiteY87" fmla="*/ 1079550 h 1626426"/>
                  <a:gd name="connsiteX88" fmla="*/ 1108313 w 1378286"/>
                  <a:gd name="connsiteY88" fmla="*/ 1072447 h 1626426"/>
                  <a:gd name="connsiteX89" fmla="*/ 1072790 w 1378286"/>
                  <a:gd name="connsiteY89" fmla="*/ 1107959 h 1626426"/>
                  <a:gd name="connsiteX90" fmla="*/ 1072790 w 1378286"/>
                  <a:gd name="connsiteY90" fmla="*/ 1143470 h 1626426"/>
                  <a:gd name="connsiteX91" fmla="*/ 1072790 w 1378286"/>
                  <a:gd name="connsiteY91" fmla="*/ 1150573 h 1626426"/>
                  <a:gd name="connsiteX92" fmla="*/ 1072790 w 1378286"/>
                  <a:gd name="connsiteY92" fmla="*/ 1164777 h 1626426"/>
                  <a:gd name="connsiteX93" fmla="*/ 1079895 w 1378286"/>
                  <a:gd name="connsiteY93" fmla="*/ 1186084 h 1626426"/>
                  <a:gd name="connsiteX94" fmla="*/ 1072790 w 1378286"/>
                  <a:gd name="connsiteY94" fmla="*/ 1207391 h 1626426"/>
                  <a:gd name="connsiteX95" fmla="*/ 1094104 w 1378286"/>
                  <a:gd name="connsiteY95" fmla="*/ 1235800 h 1626426"/>
                  <a:gd name="connsiteX96" fmla="*/ 1086999 w 1378286"/>
                  <a:gd name="connsiteY96" fmla="*/ 1250005 h 1626426"/>
                  <a:gd name="connsiteX97" fmla="*/ 1094104 w 1378286"/>
                  <a:gd name="connsiteY97" fmla="*/ 1271312 h 1626426"/>
                  <a:gd name="connsiteX98" fmla="*/ 1086999 w 1378286"/>
                  <a:gd name="connsiteY98" fmla="*/ 1285517 h 1626426"/>
                  <a:gd name="connsiteX99" fmla="*/ 1094104 w 1378286"/>
                  <a:gd name="connsiteY99" fmla="*/ 1321028 h 1626426"/>
                  <a:gd name="connsiteX100" fmla="*/ 1094104 w 1378286"/>
                  <a:gd name="connsiteY100" fmla="*/ 1328130 h 1626426"/>
                  <a:gd name="connsiteX101" fmla="*/ 1094104 w 1378286"/>
                  <a:gd name="connsiteY101" fmla="*/ 1335233 h 1626426"/>
                  <a:gd name="connsiteX102" fmla="*/ 1079895 w 1378286"/>
                  <a:gd name="connsiteY102" fmla="*/ 1370744 h 1626426"/>
                  <a:gd name="connsiteX103" fmla="*/ 1065686 w 1378286"/>
                  <a:gd name="connsiteY103" fmla="*/ 1384949 h 1626426"/>
                  <a:gd name="connsiteX104" fmla="*/ 1058581 w 1378286"/>
                  <a:gd name="connsiteY104" fmla="*/ 1392051 h 1626426"/>
                  <a:gd name="connsiteX105" fmla="*/ 1044372 w 1378286"/>
                  <a:gd name="connsiteY105" fmla="*/ 1384949 h 1626426"/>
                  <a:gd name="connsiteX106" fmla="*/ 1030163 w 1378286"/>
                  <a:gd name="connsiteY106" fmla="*/ 1384949 h 1626426"/>
                  <a:gd name="connsiteX107" fmla="*/ 1001744 w 1378286"/>
                  <a:gd name="connsiteY107" fmla="*/ 1370744 h 1626426"/>
                  <a:gd name="connsiteX108" fmla="*/ 973326 w 1378286"/>
                  <a:gd name="connsiteY108" fmla="*/ 1399153 h 1626426"/>
                  <a:gd name="connsiteX109" fmla="*/ 959117 w 1378286"/>
                  <a:gd name="connsiteY109" fmla="*/ 1399153 h 1626426"/>
                  <a:gd name="connsiteX110" fmla="*/ 937803 w 1378286"/>
                  <a:gd name="connsiteY110" fmla="*/ 1413358 h 1626426"/>
                  <a:gd name="connsiteX111" fmla="*/ 909385 w 1378286"/>
                  <a:gd name="connsiteY111" fmla="*/ 1406256 h 1626426"/>
                  <a:gd name="connsiteX112" fmla="*/ 909385 w 1378286"/>
                  <a:gd name="connsiteY112" fmla="*/ 1406256 h 1626426"/>
                  <a:gd name="connsiteX113" fmla="*/ 873862 w 1378286"/>
                  <a:gd name="connsiteY113" fmla="*/ 1399153 h 1626426"/>
                  <a:gd name="connsiteX114" fmla="*/ 866758 w 1378286"/>
                  <a:gd name="connsiteY114" fmla="*/ 1384949 h 1626426"/>
                  <a:gd name="connsiteX115" fmla="*/ 831235 w 1378286"/>
                  <a:gd name="connsiteY115" fmla="*/ 1392051 h 1626426"/>
                  <a:gd name="connsiteX116" fmla="*/ 845444 w 1378286"/>
                  <a:gd name="connsiteY116" fmla="*/ 1427563 h 1626426"/>
                  <a:gd name="connsiteX117" fmla="*/ 831235 w 1378286"/>
                  <a:gd name="connsiteY117" fmla="*/ 1441767 h 1626426"/>
                  <a:gd name="connsiteX118" fmla="*/ 838339 w 1378286"/>
                  <a:gd name="connsiteY118" fmla="*/ 1477279 h 1626426"/>
                  <a:gd name="connsiteX119" fmla="*/ 831235 w 1378286"/>
                  <a:gd name="connsiteY119" fmla="*/ 1491483 h 1626426"/>
                  <a:gd name="connsiteX120" fmla="*/ 831235 w 1378286"/>
                  <a:gd name="connsiteY120" fmla="*/ 1505688 h 1626426"/>
                  <a:gd name="connsiteX121" fmla="*/ 824130 w 1378286"/>
                  <a:gd name="connsiteY121" fmla="*/ 1519892 h 1626426"/>
                  <a:gd name="connsiteX122" fmla="*/ 824130 w 1378286"/>
                  <a:gd name="connsiteY122" fmla="*/ 1519892 h 1626426"/>
                  <a:gd name="connsiteX123" fmla="*/ 781503 w 1378286"/>
                  <a:gd name="connsiteY123" fmla="*/ 1534097 h 1626426"/>
                  <a:gd name="connsiteX124" fmla="*/ 760189 w 1378286"/>
                  <a:gd name="connsiteY124" fmla="*/ 1555404 h 1626426"/>
                  <a:gd name="connsiteX125" fmla="*/ 745980 w 1378286"/>
                  <a:gd name="connsiteY125" fmla="*/ 1562506 h 1626426"/>
                  <a:gd name="connsiteX126" fmla="*/ 745980 w 1378286"/>
                  <a:gd name="connsiteY126" fmla="*/ 1562506 h 1626426"/>
                  <a:gd name="connsiteX127" fmla="*/ 731771 w 1378286"/>
                  <a:gd name="connsiteY127" fmla="*/ 1562506 h 1626426"/>
                  <a:gd name="connsiteX128" fmla="*/ 703352 w 1378286"/>
                  <a:gd name="connsiteY128" fmla="*/ 1555404 h 1626426"/>
                  <a:gd name="connsiteX129" fmla="*/ 689143 w 1378286"/>
                  <a:gd name="connsiteY129" fmla="*/ 1534097 h 1626426"/>
                  <a:gd name="connsiteX130" fmla="*/ 682039 w 1378286"/>
                  <a:gd name="connsiteY130" fmla="*/ 1519892 h 1626426"/>
                  <a:gd name="connsiteX131" fmla="*/ 667830 w 1378286"/>
                  <a:gd name="connsiteY131" fmla="*/ 1498586 h 1626426"/>
                  <a:gd name="connsiteX132" fmla="*/ 667830 w 1378286"/>
                  <a:gd name="connsiteY132" fmla="*/ 1484381 h 1626426"/>
                  <a:gd name="connsiteX133" fmla="*/ 646516 w 1378286"/>
                  <a:gd name="connsiteY133" fmla="*/ 1463074 h 1626426"/>
                  <a:gd name="connsiteX134" fmla="*/ 632307 w 1378286"/>
                  <a:gd name="connsiteY134" fmla="*/ 1455972 h 1626426"/>
                  <a:gd name="connsiteX135" fmla="*/ 618098 w 1378286"/>
                  <a:gd name="connsiteY135" fmla="*/ 1470176 h 1626426"/>
                  <a:gd name="connsiteX136" fmla="*/ 582575 w 1378286"/>
                  <a:gd name="connsiteY136" fmla="*/ 1477279 h 1626426"/>
                  <a:gd name="connsiteX137" fmla="*/ 561261 w 1378286"/>
                  <a:gd name="connsiteY137" fmla="*/ 1463074 h 1626426"/>
                  <a:gd name="connsiteX138" fmla="*/ 561261 w 1378286"/>
                  <a:gd name="connsiteY138" fmla="*/ 1463074 h 1626426"/>
                  <a:gd name="connsiteX139" fmla="*/ 539947 w 1378286"/>
                  <a:gd name="connsiteY139" fmla="*/ 1455972 h 1626426"/>
                  <a:gd name="connsiteX140" fmla="*/ 518634 w 1378286"/>
                  <a:gd name="connsiteY140" fmla="*/ 1463074 h 1626426"/>
                  <a:gd name="connsiteX141" fmla="*/ 497320 w 1378286"/>
                  <a:gd name="connsiteY141" fmla="*/ 1448869 h 1626426"/>
                  <a:gd name="connsiteX142" fmla="*/ 483111 w 1378286"/>
                  <a:gd name="connsiteY142" fmla="*/ 1455972 h 1626426"/>
                  <a:gd name="connsiteX143" fmla="*/ 468902 w 1378286"/>
                  <a:gd name="connsiteY143" fmla="*/ 1463074 h 1626426"/>
                  <a:gd name="connsiteX144" fmla="*/ 461797 w 1378286"/>
                  <a:gd name="connsiteY144" fmla="*/ 1477279 h 1626426"/>
                  <a:gd name="connsiteX145" fmla="*/ 440483 w 1378286"/>
                  <a:gd name="connsiteY145" fmla="*/ 1491483 h 1626426"/>
                  <a:gd name="connsiteX146" fmla="*/ 433379 w 1378286"/>
                  <a:gd name="connsiteY146" fmla="*/ 1498586 h 1626426"/>
                  <a:gd name="connsiteX147" fmla="*/ 397856 w 1378286"/>
                  <a:gd name="connsiteY147" fmla="*/ 1526995 h 1626426"/>
                  <a:gd name="connsiteX148" fmla="*/ 390751 w 1378286"/>
                  <a:gd name="connsiteY148" fmla="*/ 1534097 h 1626426"/>
                  <a:gd name="connsiteX149" fmla="*/ 404961 w 1378286"/>
                  <a:gd name="connsiteY149" fmla="*/ 1555404 h 1626426"/>
                  <a:gd name="connsiteX150" fmla="*/ 404961 w 1378286"/>
                  <a:gd name="connsiteY150" fmla="*/ 1576711 h 1626426"/>
                  <a:gd name="connsiteX151" fmla="*/ 412065 w 1378286"/>
                  <a:gd name="connsiteY151" fmla="*/ 1590915 h 1626426"/>
                  <a:gd name="connsiteX152" fmla="*/ 390751 w 1378286"/>
                  <a:gd name="connsiteY152" fmla="*/ 1626427 h 1626426"/>
                  <a:gd name="connsiteX153" fmla="*/ 362333 w 1378286"/>
                  <a:gd name="connsiteY153" fmla="*/ 1626427 h 1626426"/>
                  <a:gd name="connsiteX154" fmla="*/ 341019 w 1378286"/>
                  <a:gd name="connsiteY154" fmla="*/ 1612222 h 1626426"/>
                  <a:gd name="connsiteX155" fmla="*/ 326810 w 1378286"/>
                  <a:gd name="connsiteY155" fmla="*/ 1612222 h 1626426"/>
                  <a:gd name="connsiteX156" fmla="*/ 319706 w 1378286"/>
                  <a:gd name="connsiteY156" fmla="*/ 1612222 h 1626426"/>
                  <a:gd name="connsiteX157" fmla="*/ 305497 w 1378286"/>
                  <a:gd name="connsiteY157" fmla="*/ 1590915 h 1626426"/>
                  <a:gd name="connsiteX158" fmla="*/ 305497 w 1378286"/>
                  <a:gd name="connsiteY158" fmla="*/ 1583813 h 1626426"/>
                  <a:gd name="connsiteX159" fmla="*/ 284183 w 1378286"/>
                  <a:gd name="connsiteY159" fmla="*/ 1555404 h 1626426"/>
                  <a:gd name="connsiteX160" fmla="*/ 284183 w 1378286"/>
                  <a:gd name="connsiteY160" fmla="*/ 1555404 h 1626426"/>
                  <a:gd name="connsiteX161" fmla="*/ 248660 w 1378286"/>
                  <a:gd name="connsiteY161" fmla="*/ 1512790 h 1626426"/>
                  <a:gd name="connsiteX162" fmla="*/ 227346 w 1378286"/>
                  <a:gd name="connsiteY162" fmla="*/ 1512790 h 1626426"/>
                  <a:gd name="connsiteX163" fmla="*/ 206033 w 1378286"/>
                  <a:gd name="connsiteY163" fmla="*/ 1491483 h 1626426"/>
                  <a:gd name="connsiteX164" fmla="*/ 213137 w 1378286"/>
                  <a:gd name="connsiteY164" fmla="*/ 1463074 h 1626426"/>
                  <a:gd name="connsiteX165" fmla="*/ 220242 w 1378286"/>
                  <a:gd name="connsiteY165" fmla="*/ 1455972 h 1626426"/>
                  <a:gd name="connsiteX166" fmla="*/ 220242 w 1378286"/>
                  <a:gd name="connsiteY166" fmla="*/ 1413358 h 1626426"/>
                  <a:gd name="connsiteX167" fmla="*/ 241555 w 1378286"/>
                  <a:gd name="connsiteY167" fmla="*/ 1392051 h 1626426"/>
                  <a:gd name="connsiteX168" fmla="*/ 248660 w 1378286"/>
                  <a:gd name="connsiteY168" fmla="*/ 1399153 h 1626426"/>
                  <a:gd name="connsiteX169" fmla="*/ 277078 w 1378286"/>
                  <a:gd name="connsiteY169" fmla="*/ 1384949 h 1626426"/>
                  <a:gd name="connsiteX170" fmla="*/ 298392 w 1378286"/>
                  <a:gd name="connsiteY170" fmla="*/ 1399153 h 1626426"/>
                  <a:gd name="connsiteX171" fmla="*/ 319706 w 1378286"/>
                  <a:gd name="connsiteY171" fmla="*/ 1377846 h 1626426"/>
                  <a:gd name="connsiteX172" fmla="*/ 319706 w 1378286"/>
                  <a:gd name="connsiteY172" fmla="*/ 1363642 h 1626426"/>
                  <a:gd name="connsiteX173" fmla="*/ 298392 w 1378286"/>
                  <a:gd name="connsiteY173" fmla="*/ 1349437 h 1626426"/>
                  <a:gd name="connsiteX174" fmla="*/ 298392 w 1378286"/>
                  <a:gd name="connsiteY174" fmla="*/ 1321028 h 1626426"/>
                  <a:gd name="connsiteX175" fmla="*/ 277078 w 1378286"/>
                  <a:gd name="connsiteY175" fmla="*/ 1299721 h 1626426"/>
                  <a:gd name="connsiteX176" fmla="*/ 277078 w 1378286"/>
                  <a:gd name="connsiteY176" fmla="*/ 1285517 h 1626426"/>
                  <a:gd name="connsiteX177" fmla="*/ 284183 w 1378286"/>
                  <a:gd name="connsiteY177" fmla="*/ 1278414 h 1626426"/>
                  <a:gd name="connsiteX178" fmla="*/ 291287 w 1378286"/>
                  <a:gd name="connsiteY178" fmla="*/ 1242903 h 1626426"/>
                  <a:gd name="connsiteX179" fmla="*/ 277078 w 1378286"/>
                  <a:gd name="connsiteY179" fmla="*/ 1207391 h 1626426"/>
                  <a:gd name="connsiteX180" fmla="*/ 269974 w 1378286"/>
                  <a:gd name="connsiteY180" fmla="*/ 1207391 h 1626426"/>
                  <a:gd name="connsiteX181" fmla="*/ 248660 w 1378286"/>
                  <a:gd name="connsiteY181" fmla="*/ 1207391 h 1626426"/>
                  <a:gd name="connsiteX182" fmla="*/ 234451 w 1378286"/>
                  <a:gd name="connsiteY182" fmla="*/ 1193187 h 1626426"/>
                  <a:gd name="connsiteX183" fmla="*/ 213137 w 1378286"/>
                  <a:gd name="connsiteY183" fmla="*/ 1193187 h 1626426"/>
                  <a:gd name="connsiteX184" fmla="*/ 191823 w 1378286"/>
                  <a:gd name="connsiteY184" fmla="*/ 1157675 h 1626426"/>
                  <a:gd name="connsiteX185" fmla="*/ 191823 w 1378286"/>
                  <a:gd name="connsiteY185" fmla="*/ 1143470 h 1626426"/>
                  <a:gd name="connsiteX186" fmla="*/ 191823 w 1378286"/>
                  <a:gd name="connsiteY186" fmla="*/ 1136368 h 1626426"/>
                  <a:gd name="connsiteX187" fmla="*/ 191823 w 1378286"/>
                  <a:gd name="connsiteY187" fmla="*/ 1107959 h 1626426"/>
                  <a:gd name="connsiteX188" fmla="*/ 198928 w 1378286"/>
                  <a:gd name="connsiteY188" fmla="*/ 1107959 h 1626426"/>
                  <a:gd name="connsiteX189" fmla="*/ 198928 w 1378286"/>
                  <a:gd name="connsiteY189" fmla="*/ 1072447 h 1626426"/>
                  <a:gd name="connsiteX190" fmla="*/ 170510 w 1378286"/>
                  <a:gd name="connsiteY190" fmla="*/ 1072447 h 1626426"/>
                  <a:gd name="connsiteX191" fmla="*/ 163405 w 1378286"/>
                  <a:gd name="connsiteY191" fmla="*/ 1036936 h 1626426"/>
                  <a:gd name="connsiteX192" fmla="*/ 170510 w 1378286"/>
                  <a:gd name="connsiteY192" fmla="*/ 1029834 h 1626426"/>
                  <a:gd name="connsiteX193" fmla="*/ 170510 w 1378286"/>
                  <a:gd name="connsiteY193" fmla="*/ 1015629 h 1626426"/>
                  <a:gd name="connsiteX194" fmla="*/ 198928 w 1378286"/>
                  <a:gd name="connsiteY194" fmla="*/ 994322 h 1626426"/>
                  <a:gd name="connsiteX195" fmla="*/ 191823 w 1378286"/>
                  <a:gd name="connsiteY195" fmla="*/ 973015 h 1626426"/>
                  <a:gd name="connsiteX196" fmla="*/ 156301 w 1378286"/>
                  <a:gd name="connsiteY196" fmla="*/ 973015 h 1626426"/>
                  <a:gd name="connsiteX197" fmla="*/ 156301 w 1378286"/>
                  <a:gd name="connsiteY197" fmla="*/ 965913 h 1626426"/>
                  <a:gd name="connsiteX198" fmla="*/ 134987 w 1378286"/>
                  <a:gd name="connsiteY198" fmla="*/ 951708 h 1626426"/>
                  <a:gd name="connsiteX199" fmla="*/ 134987 w 1378286"/>
                  <a:gd name="connsiteY199" fmla="*/ 909095 h 1626426"/>
                  <a:gd name="connsiteX200" fmla="*/ 142091 w 1378286"/>
                  <a:gd name="connsiteY200" fmla="*/ 909095 h 1626426"/>
                  <a:gd name="connsiteX201" fmla="*/ 149196 w 1378286"/>
                  <a:gd name="connsiteY201" fmla="*/ 866481 h 1626426"/>
                  <a:gd name="connsiteX202" fmla="*/ 149196 w 1378286"/>
                  <a:gd name="connsiteY202" fmla="*/ 866481 h 1626426"/>
                  <a:gd name="connsiteX203" fmla="*/ 149196 w 1378286"/>
                  <a:gd name="connsiteY203" fmla="*/ 830969 h 1626426"/>
                  <a:gd name="connsiteX204" fmla="*/ 156301 w 1378286"/>
                  <a:gd name="connsiteY204" fmla="*/ 823867 h 1626426"/>
                  <a:gd name="connsiteX205" fmla="*/ 127882 w 1378286"/>
                  <a:gd name="connsiteY205" fmla="*/ 781253 h 1626426"/>
                  <a:gd name="connsiteX206" fmla="*/ 92359 w 1378286"/>
                  <a:gd name="connsiteY206" fmla="*/ 795458 h 1626426"/>
                  <a:gd name="connsiteX207" fmla="*/ 85255 w 1378286"/>
                  <a:gd name="connsiteY207" fmla="*/ 795458 h 1626426"/>
                  <a:gd name="connsiteX208" fmla="*/ 71046 w 1378286"/>
                  <a:gd name="connsiteY208" fmla="*/ 802560 h 1626426"/>
                  <a:gd name="connsiteX209" fmla="*/ 56837 w 1378286"/>
                  <a:gd name="connsiteY209" fmla="*/ 823867 h 1626426"/>
                  <a:gd name="connsiteX210" fmla="*/ 28418 w 1378286"/>
                  <a:gd name="connsiteY210" fmla="*/ 838072 h 1626426"/>
                  <a:gd name="connsiteX211" fmla="*/ 7105 w 1378286"/>
                  <a:gd name="connsiteY211" fmla="*/ 830969 h 1626426"/>
                  <a:gd name="connsiteX212" fmla="*/ 0 w 1378286"/>
                  <a:gd name="connsiteY212" fmla="*/ 816765 h 1626426"/>
                  <a:gd name="connsiteX213" fmla="*/ 14209 w 1378286"/>
                  <a:gd name="connsiteY213" fmla="*/ 767049 h 1626426"/>
                  <a:gd name="connsiteX214" fmla="*/ 14209 w 1378286"/>
                  <a:gd name="connsiteY214" fmla="*/ 759946 h 1626426"/>
                  <a:gd name="connsiteX215" fmla="*/ 21314 w 1378286"/>
                  <a:gd name="connsiteY215" fmla="*/ 745742 h 1626426"/>
                  <a:gd name="connsiteX216" fmla="*/ 35523 w 1378286"/>
                  <a:gd name="connsiteY216" fmla="*/ 731537 h 1626426"/>
                  <a:gd name="connsiteX217" fmla="*/ 49732 w 1378286"/>
                  <a:gd name="connsiteY217" fmla="*/ 703128 h 1626426"/>
                  <a:gd name="connsiteX218" fmla="*/ 63941 w 1378286"/>
                  <a:gd name="connsiteY218" fmla="*/ 703128 h 1626426"/>
                  <a:gd name="connsiteX219" fmla="*/ 71046 w 1378286"/>
                  <a:gd name="connsiteY219" fmla="*/ 703128 h 1626426"/>
                  <a:gd name="connsiteX220" fmla="*/ 92359 w 1378286"/>
                  <a:gd name="connsiteY220" fmla="*/ 681821 h 1626426"/>
                  <a:gd name="connsiteX221" fmla="*/ 134987 w 1378286"/>
                  <a:gd name="connsiteY221" fmla="*/ 696026 h 1626426"/>
                  <a:gd name="connsiteX222" fmla="*/ 134987 w 1378286"/>
                  <a:gd name="connsiteY222" fmla="*/ 703128 h 1626426"/>
                  <a:gd name="connsiteX223" fmla="*/ 191823 w 1378286"/>
                  <a:gd name="connsiteY223" fmla="*/ 703128 h 1626426"/>
                  <a:gd name="connsiteX224" fmla="*/ 191823 w 1378286"/>
                  <a:gd name="connsiteY224" fmla="*/ 696026 h 1626426"/>
                  <a:gd name="connsiteX225" fmla="*/ 234451 w 1378286"/>
                  <a:gd name="connsiteY225" fmla="*/ 703128 h 1626426"/>
                  <a:gd name="connsiteX226" fmla="*/ 248660 w 1378286"/>
                  <a:gd name="connsiteY226" fmla="*/ 688923 h 1626426"/>
                  <a:gd name="connsiteX227" fmla="*/ 255765 w 1378286"/>
                  <a:gd name="connsiteY227" fmla="*/ 688923 h 1626426"/>
                  <a:gd name="connsiteX228" fmla="*/ 269974 w 1378286"/>
                  <a:gd name="connsiteY228" fmla="*/ 674719 h 1626426"/>
                  <a:gd name="connsiteX229" fmla="*/ 291287 w 1378286"/>
                  <a:gd name="connsiteY229" fmla="*/ 646309 h 1626426"/>
                  <a:gd name="connsiteX230" fmla="*/ 291287 w 1378286"/>
                  <a:gd name="connsiteY230" fmla="*/ 639207 h 1626426"/>
                  <a:gd name="connsiteX231" fmla="*/ 326810 w 1378286"/>
                  <a:gd name="connsiteY231" fmla="*/ 653412 h 1626426"/>
                  <a:gd name="connsiteX232" fmla="*/ 341019 w 1378286"/>
                  <a:gd name="connsiteY232" fmla="*/ 674719 h 1626426"/>
                  <a:gd name="connsiteX233" fmla="*/ 362333 w 1378286"/>
                  <a:gd name="connsiteY233" fmla="*/ 674719 h 1626426"/>
                  <a:gd name="connsiteX234" fmla="*/ 376542 w 1378286"/>
                  <a:gd name="connsiteY234" fmla="*/ 703128 h 1626426"/>
                  <a:gd name="connsiteX235" fmla="*/ 404961 w 1378286"/>
                  <a:gd name="connsiteY235" fmla="*/ 703128 h 1626426"/>
                  <a:gd name="connsiteX236" fmla="*/ 412065 w 1378286"/>
                  <a:gd name="connsiteY236" fmla="*/ 674719 h 1626426"/>
                  <a:gd name="connsiteX237" fmla="*/ 397856 w 1378286"/>
                  <a:gd name="connsiteY237" fmla="*/ 646309 h 1626426"/>
                  <a:gd name="connsiteX238" fmla="*/ 412065 w 1378286"/>
                  <a:gd name="connsiteY238" fmla="*/ 625003 h 1626426"/>
                  <a:gd name="connsiteX239" fmla="*/ 412065 w 1378286"/>
                  <a:gd name="connsiteY239" fmla="*/ 596593 h 1626426"/>
                  <a:gd name="connsiteX240" fmla="*/ 404961 w 1378286"/>
                  <a:gd name="connsiteY240" fmla="*/ 589491 h 1626426"/>
                  <a:gd name="connsiteX241" fmla="*/ 404961 w 1378286"/>
                  <a:gd name="connsiteY241" fmla="*/ 561082 h 1626426"/>
                  <a:gd name="connsiteX242" fmla="*/ 390751 w 1378286"/>
                  <a:gd name="connsiteY242" fmla="*/ 553979 h 1626426"/>
                  <a:gd name="connsiteX243" fmla="*/ 369438 w 1378286"/>
                  <a:gd name="connsiteY243" fmla="*/ 546877 h 1626426"/>
                  <a:gd name="connsiteX244" fmla="*/ 348124 w 1378286"/>
                  <a:gd name="connsiteY244" fmla="*/ 518468 h 1626426"/>
                  <a:gd name="connsiteX245" fmla="*/ 348124 w 1378286"/>
                  <a:gd name="connsiteY245" fmla="*/ 490059 h 1626426"/>
                  <a:gd name="connsiteX246" fmla="*/ 348124 w 1378286"/>
                  <a:gd name="connsiteY246" fmla="*/ 490059 h 1626426"/>
                  <a:gd name="connsiteX247" fmla="*/ 333915 w 1378286"/>
                  <a:gd name="connsiteY247" fmla="*/ 482956 h 1626426"/>
                  <a:gd name="connsiteX248" fmla="*/ 326810 w 1378286"/>
                  <a:gd name="connsiteY248" fmla="*/ 454547 h 1626426"/>
                  <a:gd name="connsiteX249" fmla="*/ 326810 w 1378286"/>
                  <a:gd name="connsiteY249" fmla="*/ 447445 h 1626426"/>
                  <a:gd name="connsiteX250" fmla="*/ 319706 w 1378286"/>
                  <a:gd name="connsiteY250" fmla="*/ 404831 h 1626426"/>
                  <a:gd name="connsiteX251" fmla="*/ 305497 w 1378286"/>
                  <a:gd name="connsiteY251" fmla="*/ 390627 h 1626426"/>
                  <a:gd name="connsiteX252" fmla="*/ 277078 w 1378286"/>
                  <a:gd name="connsiteY252" fmla="*/ 390627 h 1626426"/>
                  <a:gd name="connsiteX253" fmla="*/ 269974 w 1378286"/>
                  <a:gd name="connsiteY253" fmla="*/ 383524 h 1626426"/>
                  <a:gd name="connsiteX254" fmla="*/ 234451 w 1378286"/>
                  <a:gd name="connsiteY254" fmla="*/ 390627 h 1626426"/>
                  <a:gd name="connsiteX255" fmla="*/ 227346 w 1378286"/>
                  <a:gd name="connsiteY255" fmla="*/ 383524 h 1626426"/>
                  <a:gd name="connsiteX256" fmla="*/ 213137 w 1378286"/>
                  <a:gd name="connsiteY256" fmla="*/ 355115 h 1626426"/>
                  <a:gd name="connsiteX257" fmla="*/ 213137 w 1378286"/>
                  <a:gd name="connsiteY257" fmla="*/ 340910 h 1626426"/>
                  <a:gd name="connsiteX258" fmla="*/ 262869 w 1378286"/>
                  <a:gd name="connsiteY258" fmla="*/ 348013 h 1626426"/>
                  <a:gd name="connsiteX259" fmla="*/ 277078 w 1378286"/>
                  <a:gd name="connsiteY259" fmla="*/ 333808 h 1626426"/>
                  <a:gd name="connsiteX260" fmla="*/ 305497 w 1378286"/>
                  <a:gd name="connsiteY260" fmla="*/ 326706 h 1626426"/>
                  <a:gd name="connsiteX261" fmla="*/ 326810 w 1378286"/>
                  <a:gd name="connsiteY261" fmla="*/ 291194 h 1626426"/>
                  <a:gd name="connsiteX262" fmla="*/ 326810 w 1378286"/>
                  <a:gd name="connsiteY262" fmla="*/ 284092 h 1626426"/>
                  <a:gd name="connsiteX263" fmla="*/ 397856 w 1378286"/>
                  <a:gd name="connsiteY263" fmla="*/ 269887 h 1626426"/>
                  <a:gd name="connsiteX264" fmla="*/ 404961 w 1378286"/>
                  <a:gd name="connsiteY264" fmla="*/ 262785 h 1626426"/>
                  <a:gd name="connsiteX265" fmla="*/ 440483 w 1378286"/>
                  <a:gd name="connsiteY265" fmla="*/ 255683 h 1626426"/>
                  <a:gd name="connsiteX266" fmla="*/ 454693 w 1378286"/>
                  <a:gd name="connsiteY266" fmla="*/ 205967 h 1626426"/>
                  <a:gd name="connsiteX267" fmla="*/ 468902 w 1378286"/>
                  <a:gd name="connsiteY267" fmla="*/ 184660 h 1626426"/>
                  <a:gd name="connsiteX268" fmla="*/ 490215 w 1378286"/>
                  <a:gd name="connsiteY268" fmla="*/ 184660 h 1626426"/>
                  <a:gd name="connsiteX269" fmla="*/ 497320 w 1378286"/>
                  <a:gd name="connsiteY269" fmla="*/ 184660 h 1626426"/>
                  <a:gd name="connsiteX270" fmla="*/ 575470 w 1378286"/>
                  <a:gd name="connsiteY270" fmla="*/ 184660 h 1626426"/>
                  <a:gd name="connsiteX271" fmla="*/ 575470 w 1378286"/>
                  <a:gd name="connsiteY271" fmla="*/ 142046 h 1626426"/>
                  <a:gd name="connsiteX272" fmla="*/ 582575 w 1378286"/>
                  <a:gd name="connsiteY272" fmla="*/ 134944 h 1626426"/>
                  <a:gd name="connsiteX273" fmla="*/ 625202 w 1378286"/>
                  <a:gd name="connsiteY273" fmla="*/ 120739 h 1626426"/>
                  <a:gd name="connsiteX274" fmla="*/ 660725 w 1378286"/>
                  <a:gd name="connsiteY274" fmla="*/ 149148 h 1626426"/>
                  <a:gd name="connsiteX275" fmla="*/ 703352 w 1378286"/>
                  <a:gd name="connsiteY275" fmla="*/ 106535 h 1626426"/>
                  <a:gd name="connsiteX276" fmla="*/ 689143 w 1378286"/>
                  <a:gd name="connsiteY276" fmla="*/ 85228 h 1626426"/>
                  <a:gd name="connsiteX277" fmla="*/ 738875 w 1378286"/>
                  <a:gd name="connsiteY277" fmla="*/ 35512 h 1626426"/>
                  <a:gd name="connsiteX278" fmla="*/ 774398 w 1378286"/>
                  <a:gd name="connsiteY278" fmla="*/ 71023 h 1626426"/>
                  <a:gd name="connsiteX279" fmla="*/ 795712 w 1378286"/>
                  <a:gd name="connsiteY279" fmla="*/ 42614 h 1626426"/>
                  <a:gd name="connsiteX280" fmla="*/ 817026 w 1378286"/>
                  <a:gd name="connsiteY280" fmla="*/ 42614 h 162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1378286" h="1626426">
                    <a:moveTo>
                      <a:pt x="817026" y="42614"/>
                    </a:moveTo>
                    <a:lnTo>
                      <a:pt x="880967" y="0"/>
                    </a:lnTo>
                    <a:lnTo>
                      <a:pt x="888071" y="0"/>
                    </a:lnTo>
                    <a:lnTo>
                      <a:pt x="888071" y="7102"/>
                    </a:lnTo>
                    <a:lnTo>
                      <a:pt x="952012" y="7102"/>
                    </a:lnTo>
                    <a:lnTo>
                      <a:pt x="980431" y="56818"/>
                    </a:lnTo>
                    <a:lnTo>
                      <a:pt x="987535" y="56818"/>
                    </a:lnTo>
                    <a:lnTo>
                      <a:pt x="1030163" y="35512"/>
                    </a:lnTo>
                    <a:lnTo>
                      <a:pt x="1065686" y="78125"/>
                    </a:lnTo>
                    <a:lnTo>
                      <a:pt x="1065686" y="92330"/>
                    </a:lnTo>
                    <a:lnTo>
                      <a:pt x="1072790" y="120739"/>
                    </a:lnTo>
                    <a:lnTo>
                      <a:pt x="1072790" y="134944"/>
                    </a:lnTo>
                    <a:lnTo>
                      <a:pt x="1079895" y="149148"/>
                    </a:lnTo>
                    <a:lnTo>
                      <a:pt x="1051476" y="184660"/>
                    </a:lnTo>
                    <a:lnTo>
                      <a:pt x="1030163" y="177558"/>
                    </a:lnTo>
                    <a:lnTo>
                      <a:pt x="1030163" y="149148"/>
                    </a:lnTo>
                    <a:lnTo>
                      <a:pt x="987535" y="142046"/>
                    </a:lnTo>
                    <a:lnTo>
                      <a:pt x="973326" y="163353"/>
                    </a:lnTo>
                    <a:lnTo>
                      <a:pt x="973326" y="170455"/>
                    </a:lnTo>
                    <a:lnTo>
                      <a:pt x="937803" y="191762"/>
                    </a:lnTo>
                    <a:lnTo>
                      <a:pt x="937803" y="205967"/>
                    </a:lnTo>
                    <a:lnTo>
                      <a:pt x="916490" y="227274"/>
                    </a:lnTo>
                    <a:lnTo>
                      <a:pt x="944908" y="276990"/>
                    </a:lnTo>
                    <a:lnTo>
                      <a:pt x="944908" y="298297"/>
                    </a:lnTo>
                    <a:lnTo>
                      <a:pt x="944908" y="305399"/>
                    </a:lnTo>
                    <a:lnTo>
                      <a:pt x="930699" y="348013"/>
                    </a:lnTo>
                    <a:lnTo>
                      <a:pt x="944908" y="369320"/>
                    </a:lnTo>
                    <a:lnTo>
                      <a:pt x="952012" y="369320"/>
                    </a:lnTo>
                    <a:lnTo>
                      <a:pt x="973326" y="404831"/>
                    </a:lnTo>
                    <a:lnTo>
                      <a:pt x="980431" y="411933"/>
                    </a:lnTo>
                    <a:lnTo>
                      <a:pt x="980431" y="419036"/>
                    </a:lnTo>
                    <a:lnTo>
                      <a:pt x="1001744" y="433240"/>
                    </a:lnTo>
                    <a:lnTo>
                      <a:pt x="1001744" y="447445"/>
                    </a:lnTo>
                    <a:lnTo>
                      <a:pt x="1030163" y="461650"/>
                    </a:lnTo>
                    <a:lnTo>
                      <a:pt x="1008849" y="497161"/>
                    </a:lnTo>
                    <a:lnTo>
                      <a:pt x="1037267" y="504263"/>
                    </a:lnTo>
                    <a:lnTo>
                      <a:pt x="1051476" y="525570"/>
                    </a:lnTo>
                    <a:lnTo>
                      <a:pt x="1072790" y="532673"/>
                    </a:lnTo>
                    <a:lnTo>
                      <a:pt x="1079895" y="553979"/>
                    </a:lnTo>
                    <a:lnTo>
                      <a:pt x="1101208" y="553979"/>
                    </a:lnTo>
                    <a:lnTo>
                      <a:pt x="1122522" y="575286"/>
                    </a:lnTo>
                    <a:lnTo>
                      <a:pt x="1129627" y="582389"/>
                    </a:lnTo>
                    <a:lnTo>
                      <a:pt x="1150940" y="589491"/>
                    </a:lnTo>
                    <a:lnTo>
                      <a:pt x="1172254" y="603696"/>
                    </a:lnTo>
                    <a:lnTo>
                      <a:pt x="1207777" y="603696"/>
                    </a:lnTo>
                    <a:lnTo>
                      <a:pt x="1214882" y="596593"/>
                    </a:lnTo>
                    <a:lnTo>
                      <a:pt x="1229091" y="582389"/>
                    </a:lnTo>
                    <a:lnTo>
                      <a:pt x="1243300" y="568184"/>
                    </a:lnTo>
                    <a:lnTo>
                      <a:pt x="1250404" y="561082"/>
                    </a:lnTo>
                    <a:lnTo>
                      <a:pt x="1278823" y="561082"/>
                    </a:lnTo>
                    <a:lnTo>
                      <a:pt x="1293032" y="596593"/>
                    </a:lnTo>
                    <a:lnTo>
                      <a:pt x="1264614" y="617900"/>
                    </a:lnTo>
                    <a:lnTo>
                      <a:pt x="1271718" y="646309"/>
                    </a:lnTo>
                    <a:lnTo>
                      <a:pt x="1257509" y="660514"/>
                    </a:lnTo>
                    <a:lnTo>
                      <a:pt x="1257509" y="667616"/>
                    </a:lnTo>
                    <a:lnTo>
                      <a:pt x="1264614" y="688923"/>
                    </a:lnTo>
                    <a:lnTo>
                      <a:pt x="1257509" y="724435"/>
                    </a:lnTo>
                    <a:lnTo>
                      <a:pt x="1271718" y="745742"/>
                    </a:lnTo>
                    <a:lnTo>
                      <a:pt x="1271718" y="752844"/>
                    </a:lnTo>
                    <a:lnTo>
                      <a:pt x="1293032" y="781253"/>
                    </a:lnTo>
                    <a:lnTo>
                      <a:pt x="1285927" y="816765"/>
                    </a:lnTo>
                    <a:lnTo>
                      <a:pt x="1285927" y="816765"/>
                    </a:lnTo>
                    <a:lnTo>
                      <a:pt x="1278823" y="845174"/>
                    </a:lnTo>
                    <a:lnTo>
                      <a:pt x="1278823" y="845174"/>
                    </a:lnTo>
                    <a:lnTo>
                      <a:pt x="1285927" y="880685"/>
                    </a:lnTo>
                    <a:lnTo>
                      <a:pt x="1285927" y="880685"/>
                    </a:lnTo>
                    <a:lnTo>
                      <a:pt x="1293032" y="909095"/>
                    </a:lnTo>
                    <a:lnTo>
                      <a:pt x="1321450" y="937504"/>
                    </a:lnTo>
                    <a:lnTo>
                      <a:pt x="1328555" y="937504"/>
                    </a:lnTo>
                    <a:lnTo>
                      <a:pt x="1349868" y="951708"/>
                    </a:lnTo>
                    <a:lnTo>
                      <a:pt x="1349868" y="951708"/>
                    </a:lnTo>
                    <a:lnTo>
                      <a:pt x="1378287" y="973015"/>
                    </a:lnTo>
                    <a:lnTo>
                      <a:pt x="1378287" y="980118"/>
                    </a:lnTo>
                    <a:lnTo>
                      <a:pt x="1378287" y="1015629"/>
                    </a:lnTo>
                    <a:lnTo>
                      <a:pt x="1378287" y="1015629"/>
                    </a:lnTo>
                    <a:lnTo>
                      <a:pt x="1328555" y="1015629"/>
                    </a:lnTo>
                    <a:lnTo>
                      <a:pt x="1314346" y="1001424"/>
                    </a:lnTo>
                    <a:lnTo>
                      <a:pt x="1300136" y="1001424"/>
                    </a:lnTo>
                    <a:lnTo>
                      <a:pt x="1278823" y="965913"/>
                    </a:lnTo>
                    <a:lnTo>
                      <a:pt x="1250404" y="958811"/>
                    </a:lnTo>
                    <a:lnTo>
                      <a:pt x="1229091" y="973015"/>
                    </a:lnTo>
                    <a:lnTo>
                      <a:pt x="1229091" y="987220"/>
                    </a:lnTo>
                    <a:lnTo>
                      <a:pt x="1221986" y="1022731"/>
                    </a:lnTo>
                    <a:lnTo>
                      <a:pt x="1221986" y="1022731"/>
                    </a:lnTo>
                    <a:lnTo>
                      <a:pt x="1229091" y="1072447"/>
                    </a:lnTo>
                    <a:lnTo>
                      <a:pt x="1179359" y="1079550"/>
                    </a:lnTo>
                    <a:lnTo>
                      <a:pt x="1165150" y="1072447"/>
                    </a:lnTo>
                    <a:lnTo>
                      <a:pt x="1122522" y="1079550"/>
                    </a:lnTo>
                    <a:lnTo>
                      <a:pt x="1108313" y="1072447"/>
                    </a:lnTo>
                    <a:lnTo>
                      <a:pt x="1072790" y="1107959"/>
                    </a:lnTo>
                    <a:lnTo>
                      <a:pt x="1072790" y="1143470"/>
                    </a:lnTo>
                    <a:lnTo>
                      <a:pt x="1072790" y="1150573"/>
                    </a:lnTo>
                    <a:lnTo>
                      <a:pt x="1072790" y="1164777"/>
                    </a:lnTo>
                    <a:lnTo>
                      <a:pt x="1079895" y="1186084"/>
                    </a:lnTo>
                    <a:lnTo>
                      <a:pt x="1072790" y="1207391"/>
                    </a:lnTo>
                    <a:lnTo>
                      <a:pt x="1094104" y="1235800"/>
                    </a:lnTo>
                    <a:lnTo>
                      <a:pt x="1086999" y="1250005"/>
                    </a:lnTo>
                    <a:lnTo>
                      <a:pt x="1094104" y="1271312"/>
                    </a:lnTo>
                    <a:lnTo>
                      <a:pt x="1086999" y="1285517"/>
                    </a:lnTo>
                    <a:lnTo>
                      <a:pt x="1094104" y="1321028"/>
                    </a:lnTo>
                    <a:lnTo>
                      <a:pt x="1094104" y="1328130"/>
                    </a:lnTo>
                    <a:lnTo>
                      <a:pt x="1094104" y="1335233"/>
                    </a:lnTo>
                    <a:lnTo>
                      <a:pt x="1079895" y="1370744"/>
                    </a:lnTo>
                    <a:lnTo>
                      <a:pt x="1065686" y="1384949"/>
                    </a:lnTo>
                    <a:lnTo>
                      <a:pt x="1058581" y="1392051"/>
                    </a:lnTo>
                    <a:lnTo>
                      <a:pt x="1044372" y="1384949"/>
                    </a:lnTo>
                    <a:lnTo>
                      <a:pt x="1030163" y="1384949"/>
                    </a:lnTo>
                    <a:lnTo>
                      <a:pt x="1001744" y="1370744"/>
                    </a:lnTo>
                    <a:lnTo>
                      <a:pt x="973326" y="1399153"/>
                    </a:lnTo>
                    <a:lnTo>
                      <a:pt x="959117" y="1399153"/>
                    </a:lnTo>
                    <a:lnTo>
                      <a:pt x="937803" y="1413358"/>
                    </a:lnTo>
                    <a:lnTo>
                      <a:pt x="909385" y="1406256"/>
                    </a:lnTo>
                    <a:lnTo>
                      <a:pt x="909385" y="1406256"/>
                    </a:lnTo>
                    <a:lnTo>
                      <a:pt x="873862" y="1399153"/>
                    </a:lnTo>
                    <a:lnTo>
                      <a:pt x="866758" y="1384949"/>
                    </a:lnTo>
                    <a:lnTo>
                      <a:pt x="831235" y="1392051"/>
                    </a:lnTo>
                    <a:lnTo>
                      <a:pt x="845444" y="1427563"/>
                    </a:lnTo>
                    <a:lnTo>
                      <a:pt x="831235" y="1441767"/>
                    </a:lnTo>
                    <a:lnTo>
                      <a:pt x="838339" y="1477279"/>
                    </a:lnTo>
                    <a:lnTo>
                      <a:pt x="831235" y="1491483"/>
                    </a:lnTo>
                    <a:lnTo>
                      <a:pt x="831235" y="1505688"/>
                    </a:lnTo>
                    <a:lnTo>
                      <a:pt x="824130" y="1519892"/>
                    </a:lnTo>
                    <a:lnTo>
                      <a:pt x="824130" y="1519892"/>
                    </a:lnTo>
                    <a:lnTo>
                      <a:pt x="781503" y="1534097"/>
                    </a:lnTo>
                    <a:lnTo>
                      <a:pt x="760189" y="1555404"/>
                    </a:lnTo>
                    <a:lnTo>
                      <a:pt x="745980" y="1562506"/>
                    </a:lnTo>
                    <a:lnTo>
                      <a:pt x="745980" y="1562506"/>
                    </a:lnTo>
                    <a:lnTo>
                      <a:pt x="731771" y="1562506"/>
                    </a:lnTo>
                    <a:lnTo>
                      <a:pt x="703352" y="1555404"/>
                    </a:lnTo>
                    <a:lnTo>
                      <a:pt x="689143" y="1534097"/>
                    </a:lnTo>
                    <a:lnTo>
                      <a:pt x="682039" y="1519892"/>
                    </a:lnTo>
                    <a:lnTo>
                      <a:pt x="667830" y="1498586"/>
                    </a:lnTo>
                    <a:lnTo>
                      <a:pt x="667830" y="1484381"/>
                    </a:lnTo>
                    <a:lnTo>
                      <a:pt x="646516" y="1463074"/>
                    </a:lnTo>
                    <a:lnTo>
                      <a:pt x="632307" y="1455972"/>
                    </a:lnTo>
                    <a:lnTo>
                      <a:pt x="618098" y="1470176"/>
                    </a:lnTo>
                    <a:lnTo>
                      <a:pt x="582575" y="1477279"/>
                    </a:lnTo>
                    <a:lnTo>
                      <a:pt x="561261" y="1463074"/>
                    </a:lnTo>
                    <a:lnTo>
                      <a:pt x="561261" y="1463074"/>
                    </a:lnTo>
                    <a:lnTo>
                      <a:pt x="539947" y="1455972"/>
                    </a:lnTo>
                    <a:lnTo>
                      <a:pt x="518634" y="1463074"/>
                    </a:lnTo>
                    <a:lnTo>
                      <a:pt x="497320" y="1448869"/>
                    </a:lnTo>
                    <a:lnTo>
                      <a:pt x="483111" y="1455972"/>
                    </a:lnTo>
                    <a:lnTo>
                      <a:pt x="468902" y="1463074"/>
                    </a:lnTo>
                    <a:lnTo>
                      <a:pt x="461797" y="1477279"/>
                    </a:lnTo>
                    <a:lnTo>
                      <a:pt x="440483" y="1491483"/>
                    </a:lnTo>
                    <a:lnTo>
                      <a:pt x="433379" y="1498586"/>
                    </a:lnTo>
                    <a:lnTo>
                      <a:pt x="397856" y="1526995"/>
                    </a:lnTo>
                    <a:lnTo>
                      <a:pt x="390751" y="1534097"/>
                    </a:lnTo>
                    <a:lnTo>
                      <a:pt x="404961" y="1555404"/>
                    </a:lnTo>
                    <a:lnTo>
                      <a:pt x="404961" y="1576711"/>
                    </a:lnTo>
                    <a:lnTo>
                      <a:pt x="412065" y="1590915"/>
                    </a:lnTo>
                    <a:lnTo>
                      <a:pt x="390751" y="1626427"/>
                    </a:lnTo>
                    <a:lnTo>
                      <a:pt x="362333" y="1626427"/>
                    </a:lnTo>
                    <a:lnTo>
                      <a:pt x="341019" y="1612222"/>
                    </a:lnTo>
                    <a:lnTo>
                      <a:pt x="326810" y="1612222"/>
                    </a:lnTo>
                    <a:lnTo>
                      <a:pt x="319706" y="1612222"/>
                    </a:lnTo>
                    <a:lnTo>
                      <a:pt x="305497" y="1590915"/>
                    </a:lnTo>
                    <a:lnTo>
                      <a:pt x="305497" y="1583813"/>
                    </a:lnTo>
                    <a:lnTo>
                      <a:pt x="284183" y="1555404"/>
                    </a:lnTo>
                    <a:lnTo>
                      <a:pt x="284183" y="1555404"/>
                    </a:lnTo>
                    <a:lnTo>
                      <a:pt x="248660" y="1512790"/>
                    </a:lnTo>
                    <a:lnTo>
                      <a:pt x="227346" y="1512790"/>
                    </a:lnTo>
                    <a:lnTo>
                      <a:pt x="206033" y="1491483"/>
                    </a:lnTo>
                    <a:lnTo>
                      <a:pt x="213137" y="1463074"/>
                    </a:lnTo>
                    <a:lnTo>
                      <a:pt x="220242" y="1455972"/>
                    </a:lnTo>
                    <a:lnTo>
                      <a:pt x="220242" y="1413358"/>
                    </a:lnTo>
                    <a:lnTo>
                      <a:pt x="241555" y="1392051"/>
                    </a:lnTo>
                    <a:lnTo>
                      <a:pt x="248660" y="1399153"/>
                    </a:lnTo>
                    <a:lnTo>
                      <a:pt x="277078" y="1384949"/>
                    </a:lnTo>
                    <a:lnTo>
                      <a:pt x="298392" y="1399153"/>
                    </a:lnTo>
                    <a:lnTo>
                      <a:pt x="319706" y="1377846"/>
                    </a:lnTo>
                    <a:lnTo>
                      <a:pt x="319706" y="1363642"/>
                    </a:lnTo>
                    <a:lnTo>
                      <a:pt x="298392" y="1349437"/>
                    </a:lnTo>
                    <a:lnTo>
                      <a:pt x="298392" y="1321028"/>
                    </a:lnTo>
                    <a:lnTo>
                      <a:pt x="277078" y="1299721"/>
                    </a:lnTo>
                    <a:lnTo>
                      <a:pt x="277078" y="1285517"/>
                    </a:lnTo>
                    <a:lnTo>
                      <a:pt x="284183" y="1278414"/>
                    </a:lnTo>
                    <a:lnTo>
                      <a:pt x="291287" y="1242903"/>
                    </a:lnTo>
                    <a:lnTo>
                      <a:pt x="277078" y="1207391"/>
                    </a:lnTo>
                    <a:lnTo>
                      <a:pt x="269974" y="1207391"/>
                    </a:lnTo>
                    <a:lnTo>
                      <a:pt x="248660" y="1207391"/>
                    </a:lnTo>
                    <a:lnTo>
                      <a:pt x="234451" y="1193187"/>
                    </a:lnTo>
                    <a:lnTo>
                      <a:pt x="213137" y="1193187"/>
                    </a:lnTo>
                    <a:lnTo>
                      <a:pt x="191823" y="1157675"/>
                    </a:lnTo>
                    <a:lnTo>
                      <a:pt x="191823" y="1143470"/>
                    </a:lnTo>
                    <a:lnTo>
                      <a:pt x="191823" y="1136368"/>
                    </a:lnTo>
                    <a:lnTo>
                      <a:pt x="191823" y="1107959"/>
                    </a:lnTo>
                    <a:lnTo>
                      <a:pt x="198928" y="1107959"/>
                    </a:lnTo>
                    <a:lnTo>
                      <a:pt x="198928" y="1072447"/>
                    </a:lnTo>
                    <a:lnTo>
                      <a:pt x="170510" y="1072447"/>
                    </a:lnTo>
                    <a:lnTo>
                      <a:pt x="163405" y="1036936"/>
                    </a:lnTo>
                    <a:lnTo>
                      <a:pt x="170510" y="1029834"/>
                    </a:lnTo>
                    <a:lnTo>
                      <a:pt x="170510" y="1015629"/>
                    </a:lnTo>
                    <a:lnTo>
                      <a:pt x="198928" y="994322"/>
                    </a:lnTo>
                    <a:lnTo>
                      <a:pt x="191823" y="973015"/>
                    </a:lnTo>
                    <a:lnTo>
                      <a:pt x="156301" y="973015"/>
                    </a:lnTo>
                    <a:lnTo>
                      <a:pt x="156301" y="965913"/>
                    </a:lnTo>
                    <a:lnTo>
                      <a:pt x="134987" y="951708"/>
                    </a:lnTo>
                    <a:lnTo>
                      <a:pt x="134987" y="909095"/>
                    </a:lnTo>
                    <a:lnTo>
                      <a:pt x="142091" y="909095"/>
                    </a:lnTo>
                    <a:lnTo>
                      <a:pt x="149196" y="866481"/>
                    </a:lnTo>
                    <a:lnTo>
                      <a:pt x="149196" y="866481"/>
                    </a:lnTo>
                    <a:lnTo>
                      <a:pt x="149196" y="830969"/>
                    </a:lnTo>
                    <a:lnTo>
                      <a:pt x="156301" y="823867"/>
                    </a:lnTo>
                    <a:lnTo>
                      <a:pt x="127882" y="781253"/>
                    </a:lnTo>
                    <a:lnTo>
                      <a:pt x="92359" y="795458"/>
                    </a:lnTo>
                    <a:lnTo>
                      <a:pt x="85255" y="795458"/>
                    </a:lnTo>
                    <a:lnTo>
                      <a:pt x="71046" y="802560"/>
                    </a:lnTo>
                    <a:lnTo>
                      <a:pt x="56837" y="823867"/>
                    </a:lnTo>
                    <a:lnTo>
                      <a:pt x="28418" y="838072"/>
                    </a:lnTo>
                    <a:lnTo>
                      <a:pt x="7105" y="830969"/>
                    </a:lnTo>
                    <a:lnTo>
                      <a:pt x="0" y="816765"/>
                    </a:lnTo>
                    <a:lnTo>
                      <a:pt x="14209" y="767049"/>
                    </a:lnTo>
                    <a:lnTo>
                      <a:pt x="14209" y="759946"/>
                    </a:lnTo>
                    <a:lnTo>
                      <a:pt x="21314" y="745742"/>
                    </a:lnTo>
                    <a:lnTo>
                      <a:pt x="35523" y="731537"/>
                    </a:lnTo>
                    <a:lnTo>
                      <a:pt x="49732" y="703128"/>
                    </a:lnTo>
                    <a:lnTo>
                      <a:pt x="63941" y="703128"/>
                    </a:lnTo>
                    <a:lnTo>
                      <a:pt x="71046" y="703128"/>
                    </a:lnTo>
                    <a:lnTo>
                      <a:pt x="92359" y="681821"/>
                    </a:lnTo>
                    <a:lnTo>
                      <a:pt x="134987" y="696026"/>
                    </a:lnTo>
                    <a:lnTo>
                      <a:pt x="134987" y="703128"/>
                    </a:lnTo>
                    <a:lnTo>
                      <a:pt x="191823" y="703128"/>
                    </a:lnTo>
                    <a:lnTo>
                      <a:pt x="191823" y="696026"/>
                    </a:lnTo>
                    <a:lnTo>
                      <a:pt x="234451" y="703128"/>
                    </a:lnTo>
                    <a:lnTo>
                      <a:pt x="248660" y="688923"/>
                    </a:lnTo>
                    <a:lnTo>
                      <a:pt x="255765" y="688923"/>
                    </a:lnTo>
                    <a:lnTo>
                      <a:pt x="269974" y="674719"/>
                    </a:lnTo>
                    <a:lnTo>
                      <a:pt x="291287" y="646309"/>
                    </a:lnTo>
                    <a:lnTo>
                      <a:pt x="291287" y="639207"/>
                    </a:lnTo>
                    <a:lnTo>
                      <a:pt x="326810" y="653412"/>
                    </a:lnTo>
                    <a:lnTo>
                      <a:pt x="341019" y="674719"/>
                    </a:lnTo>
                    <a:lnTo>
                      <a:pt x="362333" y="674719"/>
                    </a:lnTo>
                    <a:lnTo>
                      <a:pt x="376542" y="703128"/>
                    </a:lnTo>
                    <a:lnTo>
                      <a:pt x="404961" y="703128"/>
                    </a:lnTo>
                    <a:lnTo>
                      <a:pt x="412065" y="674719"/>
                    </a:lnTo>
                    <a:lnTo>
                      <a:pt x="397856" y="646309"/>
                    </a:lnTo>
                    <a:lnTo>
                      <a:pt x="412065" y="625003"/>
                    </a:lnTo>
                    <a:lnTo>
                      <a:pt x="412065" y="596593"/>
                    </a:lnTo>
                    <a:lnTo>
                      <a:pt x="404961" y="589491"/>
                    </a:lnTo>
                    <a:lnTo>
                      <a:pt x="404961" y="561082"/>
                    </a:lnTo>
                    <a:lnTo>
                      <a:pt x="390751" y="553979"/>
                    </a:lnTo>
                    <a:lnTo>
                      <a:pt x="369438" y="546877"/>
                    </a:lnTo>
                    <a:lnTo>
                      <a:pt x="348124" y="518468"/>
                    </a:lnTo>
                    <a:lnTo>
                      <a:pt x="348124" y="490059"/>
                    </a:lnTo>
                    <a:lnTo>
                      <a:pt x="348124" y="490059"/>
                    </a:lnTo>
                    <a:lnTo>
                      <a:pt x="333915" y="482956"/>
                    </a:lnTo>
                    <a:lnTo>
                      <a:pt x="326810" y="454547"/>
                    </a:lnTo>
                    <a:lnTo>
                      <a:pt x="326810" y="447445"/>
                    </a:lnTo>
                    <a:lnTo>
                      <a:pt x="319706" y="404831"/>
                    </a:lnTo>
                    <a:lnTo>
                      <a:pt x="305497" y="390627"/>
                    </a:lnTo>
                    <a:lnTo>
                      <a:pt x="277078" y="390627"/>
                    </a:lnTo>
                    <a:lnTo>
                      <a:pt x="269974" y="383524"/>
                    </a:lnTo>
                    <a:lnTo>
                      <a:pt x="234451" y="390627"/>
                    </a:lnTo>
                    <a:lnTo>
                      <a:pt x="227346" y="383524"/>
                    </a:lnTo>
                    <a:lnTo>
                      <a:pt x="213137" y="355115"/>
                    </a:lnTo>
                    <a:lnTo>
                      <a:pt x="213137" y="340910"/>
                    </a:lnTo>
                    <a:lnTo>
                      <a:pt x="262869" y="348013"/>
                    </a:lnTo>
                    <a:lnTo>
                      <a:pt x="277078" y="333808"/>
                    </a:lnTo>
                    <a:lnTo>
                      <a:pt x="305497" y="326706"/>
                    </a:lnTo>
                    <a:lnTo>
                      <a:pt x="326810" y="291194"/>
                    </a:lnTo>
                    <a:lnTo>
                      <a:pt x="326810" y="284092"/>
                    </a:lnTo>
                    <a:lnTo>
                      <a:pt x="397856" y="269887"/>
                    </a:lnTo>
                    <a:lnTo>
                      <a:pt x="404961" y="262785"/>
                    </a:lnTo>
                    <a:lnTo>
                      <a:pt x="440483" y="255683"/>
                    </a:lnTo>
                    <a:lnTo>
                      <a:pt x="454693" y="205967"/>
                    </a:lnTo>
                    <a:lnTo>
                      <a:pt x="468902" y="184660"/>
                    </a:lnTo>
                    <a:lnTo>
                      <a:pt x="490215" y="184660"/>
                    </a:lnTo>
                    <a:lnTo>
                      <a:pt x="497320" y="184660"/>
                    </a:lnTo>
                    <a:lnTo>
                      <a:pt x="575470" y="184660"/>
                    </a:lnTo>
                    <a:lnTo>
                      <a:pt x="575470" y="142046"/>
                    </a:lnTo>
                    <a:lnTo>
                      <a:pt x="582575" y="134944"/>
                    </a:lnTo>
                    <a:lnTo>
                      <a:pt x="625202" y="120739"/>
                    </a:lnTo>
                    <a:lnTo>
                      <a:pt x="660725" y="149148"/>
                    </a:lnTo>
                    <a:lnTo>
                      <a:pt x="703352" y="106535"/>
                    </a:lnTo>
                    <a:lnTo>
                      <a:pt x="689143" y="85228"/>
                    </a:lnTo>
                    <a:lnTo>
                      <a:pt x="738875" y="35512"/>
                    </a:lnTo>
                    <a:lnTo>
                      <a:pt x="774398" y="71023"/>
                    </a:lnTo>
                    <a:lnTo>
                      <a:pt x="795712" y="42614"/>
                    </a:lnTo>
                    <a:lnTo>
                      <a:pt x="817026" y="42614"/>
                    </a:lnTo>
                  </a:path>
                </a:pathLst>
              </a:custGeom>
              <a:noFill/>
              <a:ln w="71046" cap="rnd">
                <a:solidFill>
                  <a:srgbClr val="FCE0D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blue">
                <a:extLst>
                  <a:ext uri="{FF2B5EF4-FFF2-40B4-BE49-F238E27FC236}">
                    <a16:creationId xmlns:a16="http://schemas.microsoft.com/office/drawing/2014/main" id="{0D8E9519-2D28-68E0-800D-5D4B3E4B6823}"/>
                  </a:ext>
                </a:extLst>
              </p:cNvPr>
              <p:cNvSpPr/>
              <p:nvPr/>
            </p:nvSpPr>
            <p:spPr>
              <a:xfrm>
                <a:off x="3189952" y="2801490"/>
                <a:ext cx="2607377" cy="1832393"/>
              </a:xfrm>
              <a:custGeom>
                <a:avLst/>
                <a:gdLst>
                  <a:gd name="connsiteX0" fmla="*/ 1065686 w 2607377"/>
                  <a:gd name="connsiteY0" fmla="*/ 71023 h 1832393"/>
                  <a:gd name="connsiteX1" fmla="*/ 1065686 w 2607377"/>
                  <a:gd name="connsiteY1" fmla="*/ 71023 h 1832393"/>
                  <a:gd name="connsiteX2" fmla="*/ 1101208 w 2607377"/>
                  <a:gd name="connsiteY2" fmla="*/ 56818 h 1832393"/>
                  <a:gd name="connsiteX3" fmla="*/ 1129627 w 2607377"/>
                  <a:gd name="connsiteY3" fmla="*/ 99432 h 1832393"/>
                  <a:gd name="connsiteX4" fmla="*/ 1150940 w 2607377"/>
                  <a:gd name="connsiteY4" fmla="*/ 99432 h 1832393"/>
                  <a:gd name="connsiteX5" fmla="*/ 1179359 w 2607377"/>
                  <a:gd name="connsiteY5" fmla="*/ 134944 h 1832393"/>
                  <a:gd name="connsiteX6" fmla="*/ 1200672 w 2607377"/>
                  <a:gd name="connsiteY6" fmla="*/ 142046 h 1832393"/>
                  <a:gd name="connsiteX7" fmla="*/ 1200672 w 2607377"/>
                  <a:gd name="connsiteY7" fmla="*/ 149148 h 1832393"/>
                  <a:gd name="connsiteX8" fmla="*/ 1207777 w 2607377"/>
                  <a:gd name="connsiteY8" fmla="*/ 198864 h 1832393"/>
                  <a:gd name="connsiteX9" fmla="*/ 1285927 w 2607377"/>
                  <a:gd name="connsiteY9" fmla="*/ 184660 h 1832393"/>
                  <a:gd name="connsiteX10" fmla="*/ 1293032 w 2607377"/>
                  <a:gd name="connsiteY10" fmla="*/ 191762 h 1832393"/>
                  <a:gd name="connsiteX11" fmla="*/ 1335659 w 2607377"/>
                  <a:gd name="connsiteY11" fmla="*/ 170455 h 1832393"/>
                  <a:gd name="connsiteX12" fmla="*/ 1342764 w 2607377"/>
                  <a:gd name="connsiteY12" fmla="*/ 163353 h 1832393"/>
                  <a:gd name="connsiteX13" fmla="*/ 1392496 w 2607377"/>
                  <a:gd name="connsiteY13" fmla="*/ 205967 h 1832393"/>
                  <a:gd name="connsiteX14" fmla="*/ 1428019 w 2607377"/>
                  <a:gd name="connsiteY14" fmla="*/ 134944 h 1832393"/>
                  <a:gd name="connsiteX15" fmla="*/ 1456437 w 2607377"/>
                  <a:gd name="connsiteY15" fmla="*/ 142046 h 1832393"/>
                  <a:gd name="connsiteX16" fmla="*/ 1470646 w 2607377"/>
                  <a:gd name="connsiteY16" fmla="*/ 134944 h 1832393"/>
                  <a:gd name="connsiteX17" fmla="*/ 1470646 w 2607377"/>
                  <a:gd name="connsiteY17" fmla="*/ 113637 h 1832393"/>
                  <a:gd name="connsiteX18" fmla="*/ 1513274 w 2607377"/>
                  <a:gd name="connsiteY18" fmla="*/ 35512 h 1832393"/>
                  <a:gd name="connsiteX19" fmla="*/ 1534587 w 2607377"/>
                  <a:gd name="connsiteY19" fmla="*/ 49716 h 1832393"/>
                  <a:gd name="connsiteX20" fmla="*/ 1584319 w 2607377"/>
                  <a:gd name="connsiteY20" fmla="*/ 0 h 1832393"/>
                  <a:gd name="connsiteX21" fmla="*/ 1605633 w 2607377"/>
                  <a:gd name="connsiteY21" fmla="*/ 71023 h 1832393"/>
                  <a:gd name="connsiteX22" fmla="*/ 1612738 w 2607377"/>
                  <a:gd name="connsiteY22" fmla="*/ 78125 h 1832393"/>
                  <a:gd name="connsiteX23" fmla="*/ 1577215 w 2607377"/>
                  <a:gd name="connsiteY23" fmla="*/ 149148 h 1832393"/>
                  <a:gd name="connsiteX24" fmla="*/ 1591424 w 2607377"/>
                  <a:gd name="connsiteY24" fmla="*/ 177558 h 1832393"/>
                  <a:gd name="connsiteX25" fmla="*/ 1591424 w 2607377"/>
                  <a:gd name="connsiteY25" fmla="*/ 177558 h 1832393"/>
                  <a:gd name="connsiteX26" fmla="*/ 1570110 w 2607377"/>
                  <a:gd name="connsiteY26" fmla="*/ 205967 h 1832393"/>
                  <a:gd name="connsiteX27" fmla="*/ 1619842 w 2607377"/>
                  <a:gd name="connsiteY27" fmla="*/ 269887 h 1832393"/>
                  <a:gd name="connsiteX28" fmla="*/ 1634051 w 2607377"/>
                  <a:gd name="connsiteY28" fmla="*/ 269887 h 1832393"/>
                  <a:gd name="connsiteX29" fmla="*/ 1641156 w 2607377"/>
                  <a:gd name="connsiteY29" fmla="*/ 276990 h 1832393"/>
                  <a:gd name="connsiteX30" fmla="*/ 1719306 w 2607377"/>
                  <a:gd name="connsiteY30" fmla="*/ 241478 h 1832393"/>
                  <a:gd name="connsiteX31" fmla="*/ 1726411 w 2607377"/>
                  <a:gd name="connsiteY31" fmla="*/ 227274 h 1832393"/>
                  <a:gd name="connsiteX32" fmla="*/ 1726411 w 2607377"/>
                  <a:gd name="connsiteY32" fmla="*/ 220171 h 1832393"/>
                  <a:gd name="connsiteX33" fmla="*/ 1783247 w 2607377"/>
                  <a:gd name="connsiteY33" fmla="*/ 220171 h 1832393"/>
                  <a:gd name="connsiteX34" fmla="*/ 1797456 w 2607377"/>
                  <a:gd name="connsiteY34" fmla="*/ 213069 h 1832393"/>
                  <a:gd name="connsiteX35" fmla="*/ 1825875 w 2607377"/>
                  <a:gd name="connsiteY35" fmla="*/ 220171 h 1832393"/>
                  <a:gd name="connsiteX36" fmla="*/ 1832979 w 2607377"/>
                  <a:gd name="connsiteY36" fmla="*/ 205967 h 1832393"/>
                  <a:gd name="connsiteX37" fmla="*/ 1854293 w 2607377"/>
                  <a:gd name="connsiteY37" fmla="*/ 142046 h 1832393"/>
                  <a:gd name="connsiteX38" fmla="*/ 1875607 w 2607377"/>
                  <a:gd name="connsiteY38" fmla="*/ 142046 h 1832393"/>
                  <a:gd name="connsiteX39" fmla="*/ 1896920 w 2607377"/>
                  <a:gd name="connsiteY39" fmla="*/ 120739 h 1832393"/>
                  <a:gd name="connsiteX40" fmla="*/ 1946652 w 2607377"/>
                  <a:gd name="connsiteY40" fmla="*/ 113637 h 1832393"/>
                  <a:gd name="connsiteX41" fmla="*/ 1967966 w 2607377"/>
                  <a:gd name="connsiteY41" fmla="*/ 134944 h 1832393"/>
                  <a:gd name="connsiteX42" fmla="*/ 2017698 w 2607377"/>
                  <a:gd name="connsiteY42" fmla="*/ 127841 h 1832393"/>
                  <a:gd name="connsiteX43" fmla="*/ 2039012 w 2607377"/>
                  <a:gd name="connsiteY43" fmla="*/ 85228 h 1832393"/>
                  <a:gd name="connsiteX44" fmla="*/ 2102953 w 2607377"/>
                  <a:gd name="connsiteY44" fmla="*/ 92330 h 1832393"/>
                  <a:gd name="connsiteX45" fmla="*/ 2131371 w 2607377"/>
                  <a:gd name="connsiteY45" fmla="*/ 71023 h 1832393"/>
                  <a:gd name="connsiteX46" fmla="*/ 2131371 w 2607377"/>
                  <a:gd name="connsiteY46" fmla="*/ 71023 h 1832393"/>
                  <a:gd name="connsiteX47" fmla="*/ 2159790 w 2607377"/>
                  <a:gd name="connsiteY47" fmla="*/ 85228 h 1832393"/>
                  <a:gd name="connsiteX48" fmla="*/ 2159790 w 2607377"/>
                  <a:gd name="connsiteY48" fmla="*/ 156251 h 1832393"/>
                  <a:gd name="connsiteX49" fmla="*/ 2110058 w 2607377"/>
                  <a:gd name="connsiteY49" fmla="*/ 156251 h 1832393"/>
                  <a:gd name="connsiteX50" fmla="*/ 2088744 w 2607377"/>
                  <a:gd name="connsiteY50" fmla="*/ 184660 h 1832393"/>
                  <a:gd name="connsiteX51" fmla="*/ 2088744 w 2607377"/>
                  <a:gd name="connsiteY51" fmla="*/ 198864 h 1832393"/>
                  <a:gd name="connsiteX52" fmla="*/ 2031907 w 2607377"/>
                  <a:gd name="connsiteY52" fmla="*/ 227274 h 1832393"/>
                  <a:gd name="connsiteX53" fmla="*/ 2017698 w 2607377"/>
                  <a:gd name="connsiteY53" fmla="*/ 262785 h 1832393"/>
                  <a:gd name="connsiteX54" fmla="*/ 2039012 w 2607377"/>
                  <a:gd name="connsiteY54" fmla="*/ 291194 h 1832393"/>
                  <a:gd name="connsiteX55" fmla="*/ 1982175 w 2607377"/>
                  <a:gd name="connsiteY55" fmla="*/ 340910 h 1832393"/>
                  <a:gd name="connsiteX56" fmla="*/ 1996384 w 2607377"/>
                  <a:gd name="connsiteY56" fmla="*/ 376422 h 1832393"/>
                  <a:gd name="connsiteX57" fmla="*/ 1996384 w 2607377"/>
                  <a:gd name="connsiteY57" fmla="*/ 383524 h 1832393"/>
                  <a:gd name="connsiteX58" fmla="*/ 2067430 w 2607377"/>
                  <a:gd name="connsiteY58" fmla="*/ 411933 h 1832393"/>
                  <a:gd name="connsiteX59" fmla="*/ 2024803 w 2607377"/>
                  <a:gd name="connsiteY59" fmla="*/ 461650 h 1832393"/>
                  <a:gd name="connsiteX60" fmla="*/ 2024803 w 2607377"/>
                  <a:gd name="connsiteY60" fmla="*/ 461650 h 1832393"/>
                  <a:gd name="connsiteX61" fmla="*/ 2039012 w 2607377"/>
                  <a:gd name="connsiteY61" fmla="*/ 511366 h 1832393"/>
                  <a:gd name="connsiteX62" fmla="*/ 2110058 w 2607377"/>
                  <a:gd name="connsiteY62" fmla="*/ 504263 h 1832393"/>
                  <a:gd name="connsiteX63" fmla="*/ 2117162 w 2607377"/>
                  <a:gd name="connsiteY63" fmla="*/ 518468 h 1832393"/>
                  <a:gd name="connsiteX64" fmla="*/ 2117162 w 2607377"/>
                  <a:gd name="connsiteY64" fmla="*/ 532673 h 1832393"/>
                  <a:gd name="connsiteX65" fmla="*/ 2095848 w 2607377"/>
                  <a:gd name="connsiteY65" fmla="*/ 568184 h 1832393"/>
                  <a:gd name="connsiteX66" fmla="*/ 2145580 w 2607377"/>
                  <a:gd name="connsiteY66" fmla="*/ 603696 h 1832393"/>
                  <a:gd name="connsiteX67" fmla="*/ 2145580 w 2607377"/>
                  <a:gd name="connsiteY67" fmla="*/ 632105 h 1832393"/>
                  <a:gd name="connsiteX68" fmla="*/ 2131371 w 2607377"/>
                  <a:gd name="connsiteY68" fmla="*/ 632105 h 1832393"/>
                  <a:gd name="connsiteX69" fmla="*/ 2095848 w 2607377"/>
                  <a:gd name="connsiteY69" fmla="*/ 667616 h 1832393"/>
                  <a:gd name="connsiteX70" fmla="*/ 2081639 w 2607377"/>
                  <a:gd name="connsiteY70" fmla="*/ 667616 h 1832393"/>
                  <a:gd name="connsiteX71" fmla="*/ 2046116 w 2607377"/>
                  <a:gd name="connsiteY71" fmla="*/ 703128 h 1832393"/>
                  <a:gd name="connsiteX72" fmla="*/ 2024803 w 2607377"/>
                  <a:gd name="connsiteY72" fmla="*/ 703128 h 1832393"/>
                  <a:gd name="connsiteX73" fmla="*/ 2010593 w 2607377"/>
                  <a:gd name="connsiteY73" fmla="*/ 731537 h 1832393"/>
                  <a:gd name="connsiteX74" fmla="*/ 2010593 w 2607377"/>
                  <a:gd name="connsiteY74" fmla="*/ 745742 h 1832393"/>
                  <a:gd name="connsiteX75" fmla="*/ 2031907 w 2607377"/>
                  <a:gd name="connsiteY75" fmla="*/ 774151 h 1832393"/>
                  <a:gd name="connsiteX76" fmla="*/ 2053221 w 2607377"/>
                  <a:gd name="connsiteY76" fmla="*/ 774151 h 1832393"/>
                  <a:gd name="connsiteX77" fmla="*/ 2060325 w 2607377"/>
                  <a:gd name="connsiteY77" fmla="*/ 795458 h 1832393"/>
                  <a:gd name="connsiteX78" fmla="*/ 2095848 w 2607377"/>
                  <a:gd name="connsiteY78" fmla="*/ 816765 h 1832393"/>
                  <a:gd name="connsiteX79" fmla="*/ 2095848 w 2607377"/>
                  <a:gd name="connsiteY79" fmla="*/ 830969 h 1832393"/>
                  <a:gd name="connsiteX80" fmla="*/ 2088744 w 2607377"/>
                  <a:gd name="connsiteY80" fmla="*/ 838072 h 1832393"/>
                  <a:gd name="connsiteX81" fmla="*/ 2095848 w 2607377"/>
                  <a:gd name="connsiteY81" fmla="*/ 866481 h 1832393"/>
                  <a:gd name="connsiteX82" fmla="*/ 2074535 w 2607377"/>
                  <a:gd name="connsiteY82" fmla="*/ 887788 h 1832393"/>
                  <a:gd name="connsiteX83" fmla="*/ 2074535 w 2607377"/>
                  <a:gd name="connsiteY83" fmla="*/ 909095 h 1832393"/>
                  <a:gd name="connsiteX84" fmla="*/ 2074535 w 2607377"/>
                  <a:gd name="connsiteY84" fmla="*/ 923299 h 1832393"/>
                  <a:gd name="connsiteX85" fmla="*/ 2081639 w 2607377"/>
                  <a:gd name="connsiteY85" fmla="*/ 937504 h 1832393"/>
                  <a:gd name="connsiteX86" fmla="*/ 2081639 w 2607377"/>
                  <a:gd name="connsiteY86" fmla="*/ 951708 h 1832393"/>
                  <a:gd name="connsiteX87" fmla="*/ 2081639 w 2607377"/>
                  <a:gd name="connsiteY87" fmla="*/ 958811 h 1832393"/>
                  <a:gd name="connsiteX88" fmla="*/ 2117162 w 2607377"/>
                  <a:gd name="connsiteY88" fmla="*/ 965913 h 1832393"/>
                  <a:gd name="connsiteX89" fmla="*/ 2145580 w 2607377"/>
                  <a:gd name="connsiteY89" fmla="*/ 930401 h 1832393"/>
                  <a:gd name="connsiteX90" fmla="*/ 2138476 w 2607377"/>
                  <a:gd name="connsiteY90" fmla="*/ 930401 h 1832393"/>
                  <a:gd name="connsiteX91" fmla="*/ 2138476 w 2607377"/>
                  <a:gd name="connsiteY91" fmla="*/ 909095 h 1832393"/>
                  <a:gd name="connsiteX92" fmla="*/ 2152685 w 2607377"/>
                  <a:gd name="connsiteY92" fmla="*/ 887788 h 1832393"/>
                  <a:gd name="connsiteX93" fmla="*/ 2195312 w 2607377"/>
                  <a:gd name="connsiteY93" fmla="*/ 887788 h 1832393"/>
                  <a:gd name="connsiteX94" fmla="*/ 2195312 w 2607377"/>
                  <a:gd name="connsiteY94" fmla="*/ 887788 h 1832393"/>
                  <a:gd name="connsiteX95" fmla="*/ 2245044 w 2607377"/>
                  <a:gd name="connsiteY95" fmla="*/ 894890 h 1832393"/>
                  <a:gd name="connsiteX96" fmla="*/ 2245044 w 2607377"/>
                  <a:gd name="connsiteY96" fmla="*/ 894890 h 1832393"/>
                  <a:gd name="connsiteX97" fmla="*/ 2280567 w 2607377"/>
                  <a:gd name="connsiteY97" fmla="*/ 916197 h 1832393"/>
                  <a:gd name="connsiteX98" fmla="*/ 2280567 w 2607377"/>
                  <a:gd name="connsiteY98" fmla="*/ 923299 h 1832393"/>
                  <a:gd name="connsiteX99" fmla="*/ 2323195 w 2607377"/>
                  <a:gd name="connsiteY99" fmla="*/ 944606 h 1832393"/>
                  <a:gd name="connsiteX100" fmla="*/ 2344508 w 2607377"/>
                  <a:gd name="connsiteY100" fmla="*/ 944606 h 1832393"/>
                  <a:gd name="connsiteX101" fmla="*/ 2358717 w 2607377"/>
                  <a:gd name="connsiteY101" fmla="*/ 951708 h 1832393"/>
                  <a:gd name="connsiteX102" fmla="*/ 2358717 w 2607377"/>
                  <a:gd name="connsiteY102" fmla="*/ 958811 h 1832393"/>
                  <a:gd name="connsiteX103" fmla="*/ 2380031 w 2607377"/>
                  <a:gd name="connsiteY103" fmla="*/ 973015 h 1832393"/>
                  <a:gd name="connsiteX104" fmla="*/ 2387136 w 2607377"/>
                  <a:gd name="connsiteY104" fmla="*/ 987220 h 1832393"/>
                  <a:gd name="connsiteX105" fmla="*/ 2422659 w 2607377"/>
                  <a:gd name="connsiteY105" fmla="*/ 1008527 h 1832393"/>
                  <a:gd name="connsiteX106" fmla="*/ 2436868 w 2607377"/>
                  <a:gd name="connsiteY106" fmla="*/ 1029834 h 1832393"/>
                  <a:gd name="connsiteX107" fmla="*/ 2451077 w 2607377"/>
                  <a:gd name="connsiteY107" fmla="*/ 1036936 h 1832393"/>
                  <a:gd name="connsiteX108" fmla="*/ 2458181 w 2607377"/>
                  <a:gd name="connsiteY108" fmla="*/ 1044038 h 1832393"/>
                  <a:gd name="connsiteX109" fmla="*/ 2500809 w 2607377"/>
                  <a:gd name="connsiteY109" fmla="*/ 1036936 h 1832393"/>
                  <a:gd name="connsiteX110" fmla="*/ 2515018 w 2607377"/>
                  <a:gd name="connsiteY110" fmla="*/ 1022731 h 1832393"/>
                  <a:gd name="connsiteX111" fmla="*/ 2543436 w 2607377"/>
                  <a:gd name="connsiteY111" fmla="*/ 1022731 h 1832393"/>
                  <a:gd name="connsiteX112" fmla="*/ 2557645 w 2607377"/>
                  <a:gd name="connsiteY112" fmla="*/ 1044038 h 1832393"/>
                  <a:gd name="connsiteX113" fmla="*/ 2543436 w 2607377"/>
                  <a:gd name="connsiteY113" fmla="*/ 1072447 h 1832393"/>
                  <a:gd name="connsiteX114" fmla="*/ 2557645 w 2607377"/>
                  <a:gd name="connsiteY114" fmla="*/ 1100857 h 1832393"/>
                  <a:gd name="connsiteX115" fmla="*/ 2564750 w 2607377"/>
                  <a:gd name="connsiteY115" fmla="*/ 1100857 h 1832393"/>
                  <a:gd name="connsiteX116" fmla="*/ 2586064 w 2607377"/>
                  <a:gd name="connsiteY116" fmla="*/ 1129266 h 1832393"/>
                  <a:gd name="connsiteX117" fmla="*/ 2586064 w 2607377"/>
                  <a:gd name="connsiteY117" fmla="*/ 1129266 h 1832393"/>
                  <a:gd name="connsiteX118" fmla="*/ 2593168 w 2607377"/>
                  <a:gd name="connsiteY118" fmla="*/ 1164777 h 1832393"/>
                  <a:gd name="connsiteX119" fmla="*/ 2600273 w 2607377"/>
                  <a:gd name="connsiteY119" fmla="*/ 1171880 h 1832393"/>
                  <a:gd name="connsiteX120" fmla="*/ 2586064 w 2607377"/>
                  <a:gd name="connsiteY120" fmla="*/ 1221596 h 1832393"/>
                  <a:gd name="connsiteX121" fmla="*/ 2593168 w 2607377"/>
                  <a:gd name="connsiteY121" fmla="*/ 1228698 h 1832393"/>
                  <a:gd name="connsiteX122" fmla="*/ 2564750 w 2607377"/>
                  <a:gd name="connsiteY122" fmla="*/ 1264210 h 1832393"/>
                  <a:gd name="connsiteX123" fmla="*/ 2578959 w 2607377"/>
                  <a:gd name="connsiteY123" fmla="*/ 1278414 h 1832393"/>
                  <a:gd name="connsiteX124" fmla="*/ 2571855 w 2607377"/>
                  <a:gd name="connsiteY124" fmla="*/ 1306823 h 1832393"/>
                  <a:gd name="connsiteX125" fmla="*/ 2550541 w 2607377"/>
                  <a:gd name="connsiteY125" fmla="*/ 1313926 h 1832393"/>
                  <a:gd name="connsiteX126" fmla="*/ 2522123 w 2607377"/>
                  <a:gd name="connsiteY126" fmla="*/ 1313926 h 1832393"/>
                  <a:gd name="connsiteX127" fmla="*/ 2493704 w 2607377"/>
                  <a:gd name="connsiteY127" fmla="*/ 1335233 h 1832393"/>
                  <a:gd name="connsiteX128" fmla="*/ 2472391 w 2607377"/>
                  <a:gd name="connsiteY128" fmla="*/ 1328130 h 1832393"/>
                  <a:gd name="connsiteX129" fmla="*/ 2451077 w 2607377"/>
                  <a:gd name="connsiteY129" fmla="*/ 1335233 h 1832393"/>
                  <a:gd name="connsiteX130" fmla="*/ 2436868 w 2607377"/>
                  <a:gd name="connsiteY130" fmla="*/ 1328130 h 1832393"/>
                  <a:gd name="connsiteX131" fmla="*/ 2422659 w 2607377"/>
                  <a:gd name="connsiteY131" fmla="*/ 1321028 h 1832393"/>
                  <a:gd name="connsiteX132" fmla="*/ 2401345 w 2607377"/>
                  <a:gd name="connsiteY132" fmla="*/ 1335233 h 1832393"/>
                  <a:gd name="connsiteX133" fmla="*/ 2380031 w 2607377"/>
                  <a:gd name="connsiteY133" fmla="*/ 1377846 h 1832393"/>
                  <a:gd name="connsiteX134" fmla="*/ 2365822 w 2607377"/>
                  <a:gd name="connsiteY134" fmla="*/ 1384949 h 1832393"/>
                  <a:gd name="connsiteX135" fmla="*/ 2365822 w 2607377"/>
                  <a:gd name="connsiteY135" fmla="*/ 1392051 h 1832393"/>
                  <a:gd name="connsiteX136" fmla="*/ 2337404 w 2607377"/>
                  <a:gd name="connsiteY136" fmla="*/ 1406256 h 1832393"/>
                  <a:gd name="connsiteX137" fmla="*/ 2323195 w 2607377"/>
                  <a:gd name="connsiteY137" fmla="*/ 1420460 h 1832393"/>
                  <a:gd name="connsiteX138" fmla="*/ 2294776 w 2607377"/>
                  <a:gd name="connsiteY138" fmla="*/ 1420460 h 1832393"/>
                  <a:gd name="connsiteX139" fmla="*/ 2287672 w 2607377"/>
                  <a:gd name="connsiteY139" fmla="*/ 1455972 h 1832393"/>
                  <a:gd name="connsiteX140" fmla="*/ 2266358 w 2607377"/>
                  <a:gd name="connsiteY140" fmla="*/ 1463074 h 1832393"/>
                  <a:gd name="connsiteX141" fmla="*/ 2280567 w 2607377"/>
                  <a:gd name="connsiteY141" fmla="*/ 1512790 h 1832393"/>
                  <a:gd name="connsiteX142" fmla="*/ 2273463 w 2607377"/>
                  <a:gd name="connsiteY142" fmla="*/ 1519892 h 1832393"/>
                  <a:gd name="connsiteX143" fmla="*/ 2237940 w 2607377"/>
                  <a:gd name="connsiteY143" fmla="*/ 1519892 h 1832393"/>
                  <a:gd name="connsiteX144" fmla="*/ 2223731 w 2607377"/>
                  <a:gd name="connsiteY144" fmla="*/ 1526995 h 1832393"/>
                  <a:gd name="connsiteX145" fmla="*/ 2202417 w 2607377"/>
                  <a:gd name="connsiteY145" fmla="*/ 1519892 h 1832393"/>
                  <a:gd name="connsiteX146" fmla="*/ 2195312 w 2607377"/>
                  <a:gd name="connsiteY146" fmla="*/ 1519892 h 1832393"/>
                  <a:gd name="connsiteX147" fmla="*/ 2152685 w 2607377"/>
                  <a:gd name="connsiteY147" fmla="*/ 1505688 h 1832393"/>
                  <a:gd name="connsiteX148" fmla="*/ 2152685 w 2607377"/>
                  <a:gd name="connsiteY148" fmla="*/ 1498586 h 1832393"/>
                  <a:gd name="connsiteX149" fmla="*/ 2117162 w 2607377"/>
                  <a:gd name="connsiteY149" fmla="*/ 1477279 h 1832393"/>
                  <a:gd name="connsiteX150" fmla="*/ 2102953 w 2607377"/>
                  <a:gd name="connsiteY150" fmla="*/ 1477279 h 1832393"/>
                  <a:gd name="connsiteX151" fmla="*/ 2074535 w 2607377"/>
                  <a:gd name="connsiteY151" fmla="*/ 1455972 h 1832393"/>
                  <a:gd name="connsiteX152" fmla="*/ 2053221 w 2607377"/>
                  <a:gd name="connsiteY152" fmla="*/ 1455972 h 1832393"/>
                  <a:gd name="connsiteX153" fmla="*/ 2039012 w 2607377"/>
                  <a:gd name="connsiteY153" fmla="*/ 1463074 h 1832393"/>
                  <a:gd name="connsiteX154" fmla="*/ 2003489 w 2607377"/>
                  <a:gd name="connsiteY154" fmla="*/ 1470176 h 1832393"/>
                  <a:gd name="connsiteX155" fmla="*/ 1982175 w 2607377"/>
                  <a:gd name="connsiteY155" fmla="*/ 1463074 h 1832393"/>
                  <a:gd name="connsiteX156" fmla="*/ 1982175 w 2607377"/>
                  <a:gd name="connsiteY156" fmla="*/ 1463074 h 1832393"/>
                  <a:gd name="connsiteX157" fmla="*/ 1939548 w 2607377"/>
                  <a:gd name="connsiteY157" fmla="*/ 1441767 h 1832393"/>
                  <a:gd name="connsiteX158" fmla="*/ 1932443 w 2607377"/>
                  <a:gd name="connsiteY158" fmla="*/ 1434665 h 1832393"/>
                  <a:gd name="connsiteX159" fmla="*/ 1904025 w 2607377"/>
                  <a:gd name="connsiteY159" fmla="*/ 1434665 h 1832393"/>
                  <a:gd name="connsiteX160" fmla="*/ 1889816 w 2607377"/>
                  <a:gd name="connsiteY160" fmla="*/ 1413358 h 1832393"/>
                  <a:gd name="connsiteX161" fmla="*/ 1847188 w 2607377"/>
                  <a:gd name="connsiteY161" fmla="*/ 1413358 h 1832393"/>
                  <a:gd name="connsiteX162" fmla="*/ 1847188 w 2607377"/>
                  <a:gd name="connsiteY162" fmla="*/ 1413358 h 1832393"/>
                  <a:gd name="connsiteX163" fmla="*/ 1804561 w 2607377"/>
                  <a:gd name="connsiteY163" fmla="*/ 1406256 h 1832393"/>
                  <a:gd name="connsiteX164" fmla="*/ 1804561 w 2607377"/>
                  <a:gd name="connsiteY164" fmla="*/ 1406256 h 1832393"/>
                  <a:gd name="connsiteX165" fmla="*/ 1769038 w 2607377"/>
                  <a:gd name="connsiteY165" fmla="*/ 1406256 h 1832393"/>
                  <a:gd name="connsiteX166" fmla="*/ 1747724 w 2607377"/>
                  <a:gd name="connsiteY166" fmla="*/ 1399153 h 1832393"/>
                  <a:gd name="connsiteX167" fmla="*/ 1747724 w 2607377"/>
                  <a:gd name="connsiteY167" fmla="*/ 1399153 h 1832393"/>
                  <a:gd name="connsiteX168" fmla="*/ 1719306 w 2607377"/>
                  <a:gd name="connsiteY168" fmla="*/ 1413358 h 1832393"/>
                  <a:gd name="connsiteX169" fmla="*/ 1712202 w 2607377"/>
                  <a:gd name="connsiteY169" fmla="*/ 1413358 h 1832393"/>
                  <a:gd name="connsiteX170" fmla="*/ 1690888 w 2607377"/>
                  <a:gd name="connsiteY170" fmla="*/ 1413358 h 1832393"/>
                  <a:gd name="connsiteX171" fmla="*/ 1676679 w 2607377"/>
                  <a:gd name="connsiteY171" fmla="*/ 1413358 h 1832393"/>
                  <a:gd name="connsiteX172" fmla="*/ 1634051 w 2607377"/>
                  <a:gd name="connsiteY172" fmla="*/ 1434665 h 1832393"/>
                  <a:gd name="connsiteX173" fmla="*/ 1626947 w 2607377"/>
                  <a:gd name="connsiteY173" fmla="*/ 1455972 h 1832393"/>
                  <a:gd name="connsiteX174" fmla="*/ 1641156 w 2607377"/>
                  <a:gd name="connsiteY174" fmla="*/ 1477279 h 1832393"/>
                  <a:gd name="connsiteX175" fmla="*/ 1669574 w 2607377"/>
                  <a:gd name="connsiteY175" fmla="*/ 1484381 h 1832393"/>
                  <a:gd name="connsiteX176" fmla="*/ 1676679 w 2607377"/>
                  <a:gd name="connsiteY176" fmla="*/ 1505688 h 1832393"/>
                  <a:gd name="connsiteX177" fmla="*/ 1676679 w 2607377"/>
                  <a:gd name="connsiteY177" fmla="*/ 1534097 h 1832393"/>
                  <a:gd name="connsiteX178" fmla="*/ 1655365 w 2607377"/>
                  <a:gd name="connsiteY178" fmla="*/ 1541199 h 1832393"/>
                  <a:gd name="connsiteX179" fmla="*/ 1612738 w 2607377"/>
                  <a:gd name="connsiteY179" fmla="*/ 1534097 h 1832393"/>
                  <a:gd name="connsiteX180" fmla="*/ 1605633 w 2607377"/>
                  <a:gd name="connsiteY180" fmla="*/ 1541199 h 1832393"/>
                  <a:gd name="connsiteX181" fmla="*/ 1584319 w 2607377"/>
                  <a:gd name="connsiteY181" fmla="*/ 1548302 h 1832393"/>
                  <a:gd name="connsiteX182" fmla="*/ 1570110 w 2607377"/>
                  <a:gd name="connsiteY182" fmla="*/ 1562506 h 1832393"/>
                  <a:gd name="connsiteX183" fmla="*/ 1570110 w 2607377"/>
                  <a:gd name="connsiteY183" fmla="*/ 1569609 h 1832393"/>
                  <a:gd name="connsiteX184" fmla="*/ 1541692 w 2607377"/>
                  <a:gd name="connsiteY184" fmla="*/ 1612222 h 1832393"/>
                  <a:gd name="connsiteX185" fmla="*/ 1541692 w 2607377"/>
                  <a:gd name="connsiteY185" fmla="*/ 1626427 h 1832393"/>
                  <a:gd name="connsiteX186" fmla="*/ 1527483 w 2607377"/>
                  <a:gd name="connsiteY186" fmla="*/ 1654836 h 1832393"/>
                  <a:gd name="connsiteX187" fmla="*/ 1527483 w 2607377"/>
                  <a:gd name="connsiteY187" fmla="*/ 1654836 h 1832393"/>
                  <a:gd name="connsiteX188" fmla="*/ 1506169 w 2607377"/>
                  <a:gd name="connsiteY188" fmla="*/ 1683245 h 1832393"/>
                  <a:gd name="connsiteX189" fmla="*/ 1506169 w 2607377"/>
                  <a:gd name="connsiteY189" fmla="*/ 1697450 h 1832393"/>
                  <a:gd name="connsiteX190" fmla="*/ 1477751 w 2607377"/>
                  <a:gd name="connsiteY190" fmla="*/ 1725859 h 1832393"/>
                  <a:gd name="connsiteX191" fmla="*/ 1463542 w 2607377"/>
                  <a:gd name="connsiteY191" fmla="*/ 1718757 h 1832393"/>
                  <a:gd name="connsiteX192" fmla="*/ 1435123 w 2607377"/>
                  <a:gd name="connsiteY192" fmla="*/ 1740064 h 1832393"/>
                  <a:gd name="connsiteX193" fmla="*/ 1413810 w 2607377"/>
                  <a:gd name="connsiteY193" fmla="*/ 1725859 h 1832393"/>
                  <a:gd name="connsiteX194" fmla="*/ 1406705 w 2607377"/>
                  <a:gd name="connsiteY194" fmla="*/ 1697450 h 1832393"/>
                  <a:gd name="connsiteX195" fmla="*/ 1385391 w 2607377"/>
                  <a:gd name="connsiteY195" fmla="*/ 1683245 h 1832393"/>
                  <a:gd name="connsiteX196" fmla="*/ 1385391 w 2607377"/>
                  <a:gd name="connsiteY196" fmla="*/ 1683245 h 1832393"/>
                  <a:gd name="connsiteX197" fmla="*/ 1349868 w 2607377"/>
                  <a:gd name="connsiteY197" fmla="*/ 1725859 h 1832393"/>
                  <a:gd name="connsiteX198" fmla="*/ 1328555 w 2607377"/>
                  <a:gd name="connsiteY198" fmla="*/ 1676143 h 1832393"/>
                  <a:gd name="connsiteX199" fmla="*/ 1342764 w 2607377"/>
                  <a:gd name="connsiteY199" fmla="*/ 1669041 h 1832393"/>
                  <a:gd name="connsiteX200" fmla="*/ 1342764 w 2607377"/>
                  <a:gd name="connsiteY200" fmla="*/ 1619325 h 1832393"/>
                  <a:gd name="connsiteX201" fmla="*/ 1342764 w 2607377"/>
                  <a:gd name="connsiteY201" fmla="*/ 1619325 h 1832393"/>
                  <a:gd name="connsiteX202" fmla="*/ 1349868 w 2607377"/>
                  <a:gd name="connsiteY202" fmla="*/ 1590915 h 1832393"/>
                  <a:gd name="connsiteX203" fmla="*/ 1349868 w 2607377"/>
                  <a:gd name="connsiteY203" fmla="*/ 1583813 h 1832393"/>
                  <a:gd name="connsiteX204" fmla="*/ 1321450 w 2607377"/>
                  <a:gd name="connsiteY204" fmla="*/ 1562506 h 1832393"/>
                  <a:gd name="connsiteX205" fmla="*/ 1300136 w 2607377"/>
                  <a:gd name="connsiteY205" fmla="*/ 1569609 h 1832393"/>
                  <a:gd name="connsiteX206" fmla="*/ 1257509 w 2607377"/>
                  <a:gd name="connsiteY206" fmla="*/ 1541199 h 1832393"/>
                  <a:gd name="connsiteX207" fmla="*/ 1257509 w 2607377"/>
                  <a:gd name="connsiteY207" fmla="*/ 1534097 h 1832393"/>
                  <a:gd name="connsiteX208" fmla="*/ 1278823 w 2607377"/>
                  <a:gd name="connsiteY208" fmla="*/ 1512790 h 1832393"/>
                  <a:gd name="connsiteX209" fmla="*/ 1278823 w 2607377"/>
                  <a:gd name="connsiteY209" fmla="*/ 1470176 h 1832393"/>
                  <a:gd name="connsiteX210" fmla="*/ 1271718 w 2607377"/>
                  <a:gd name="connsiteY210" fmla="*/ 1455972 h 1832393"/>
                  <a:gd name="connsiteX211" fmla="*/ 1271718 w 2607377"/>
                  <a:gd name="connsiteY211" fmla="*/ 1448869 h 1832393"/>
                  <a:gd name="connsiteX212" fmla="*/ 1271718 w 2607377"/>
                  <a:gd name="connsiteY212" fmla="*/ 1448869 h 1832393"/>
                  <a:gd name="connsiteX213" fmla="*/ 1278823 w 2607377"/>
                  <a:gd name="connsiteY213" fmla="*/ 1413358 h 1832393"/>
                  <a:gd name="connsiteX214" fmla="*/ 1285927 w 2607377"/>
                  <a:gd name="connsiteY214" fmla="*/ 1399153 h 1832393"/>
                  <a:gd name="connsiteX215" fmla="*/ 1285927 w 2607377"/>
                  <a:gd name="connsiteY215" fmla="*/ 1363642 h 1832393"/>
                  <a:gd name="connsiteX216" fmla="*/ 1278823 w 2607377"/>
                  <a:gd name="connsiteY216" fmla="*/ 1342335 h 1832393"/>
                  <a:gd name="connsiteX217" fmla="*/ 1271718 w 2607377"/>
                  <a:gd name="connsiteY217" fmla="*/ 1342335 h 1832393"/>
                  <a:gd name="connsiteX218" fmla="*/ 1243300 w 2607377"/>
                  <a:gd name="connsiteY218" fmla="*/ 1313926 h 1832393"/>
                  <a:gd name="connsiteX219" fmla="*/ 1243300 w 2607377"/>
                  <a:gd name="connsiteY219" fmla="*/ 1313926 h 1832393"/>
                  <a:gd name="connsiteX220" fmla="*/ 1200672 w 2607377"/>
                  <a:gd name="connsiteY220" fmla="*/ 1292619 h 1832393"/>
                  <a:gd name="connsiteX221" fmla="*/ 1186463 w 2607377"/>
                  <a:gd name="connsiteY221" fmla="*/ 1271312 h 1832393"/>
                  <a:gd name="connsiteX222" fmla="*/ 1186463 w 2607377"/>
                  <a:gd name="connsiteY222" fmla="*/ 1257107 h 1832393"/>
                  <a:gd name="connsiteX223" fmla="*/ 1207777 w 2607377"/>
                  <a:gd name="connsiteY223" fmla="*/ 1235800 h 1832393"/>
                  <a:gd name="connsiteX224" fmla="*/ 1214882 w 2607377"/>
                  <a:gd name="connsiteY224" fmla="*/ 1235800 h 1832393"/>
                  <a:gd name="connsiteX225" fmla="*/ 1229091 w 2607377"/>
                  <a:gd name="connsiteY225" fmla="*/ 1193187 h 1832393"/>
                  <a:gd name="connsiteX226" fmla="*/ 1207777 w 2607377"/>
                  <a:gd name="connsiteY226" fmla="*/ 1157675 h 1832393"/>
                  <a:gd name="connsiteX227" fmla="*/ 1221986 w 2607377"/>
                  <a:gd name="connsiteY227" fmla="*/ 1143470 h 1832393"/>
                  <a:gd name="connsiteX228" fmla="*/ 1207777 w 2607377"/>
                  <a:gd name="connsiteY228" fmla="*/ 1100857 h 1832393"/>
                  <a:gd name="connsiteX229" fmla="*/ 1214882 w 2607377"/>
                  <a:gd name="connsiteY229" fmla="*/ 1093754 h 1832393"/>
                  <a:gd name="connsiteX230" fmla="*/ 1207777 w 2607377"/>
                  <a:gd name="connsiteY230" fmla="*/ 1079550 h 1832393"/>
                  <a:gd name="connsiteX231" fmla="*/ 1214882 w 2607377"/>
                  <a:gd name="connsiteY231" fmla="*/ 1072447 h 1832393"/>
                  <a:gd name="connsiteX232" fmla="*/ 1214882 w 2607377"/>
                  <a:gd name="connsiteY232" fmla="*/ 1036936 h 1832393"/>
                  <a:gd name="connsiteX233" fmla="*/ 1207777 w 2607377"/>
                  <a:gd name="connsiteY233" fmla="*/ 1029834 h 1832393"/>
                  <a:gd name="connsiteX234" fmla="*/ 1186463 w 2607377"/>
                  <a:gd name="connsiteY234" fmla="*/ 1015629 h 1832393"/>
                  <a:gd name="connsiteX235" fmla="*/ 1179359 w 2607377"/>
                  <a:gd name="connsiteY235" fmla="*/ 994322 h 1832393"/>
                  <a:gd name="connsiteX236" fmla="*/ 1143836 w 2607377"/>
                  <a:gd name="connsiteY236" fmla="*/ 994322 h 1832393"/>
                  <a:gd name="connsiteX237" fmla="*/ 1150940 w 2607377"/>
                  <a:gd name="connsiteY237" fmla="*/ 958811 h 1832393"/>
                  <a:gd name="connsiteX238" fmla="*/ 1143836 w 2607377"/>
                  <a:gd name="connsiteY238" fmla="*/ 944606 h 1832393"/>
                  <a:gd name="connsiteX239" fmla="*/ 1136731 w 2607377"/>
                  <a:gd name="connsiteY239" fmla="*/ 937504 h 1832393"/>
                  <a:gd name="connsiteX240" fmla="*/ 1115418 w 2607377"/>
                  <a:gd name="connsiteY240" fmla="*/ 944606 h 1832393"/>
                  <a:gd name="connsiteX241" fmla="*/ 1101208 w 2607377"/>
                  <a:gd name="connsiteY241" fmla="*/ 930401 h 1832393"/>
                  <a:gd name="connsiteX242" fmla="*/ 1101208 w 2607377"/>
                  <a:gd name="connsiteY242" fmla="*/ 887788 h 1832393"/>
                  <a:gd name="connsiteX243" fmla="*/ 1094104 w 2607377"/>
                  <a:gd name="connsiteY243" fmla="*/ 880685 h 1832393"/>
                  <a:gd name="connsiteX244" fmla="*/ 1115418 w 2607377"/>
                  <a:gd name="connsiteY244" fmla="*/ 852276 h 1832393"/>
                  <a:gd name="connsiteX245" fmla="*/ 1094104 w 2607377"/>
                  <a:gd name="connsiteY245" fmla="*/ 816765 h 1832393"/>
                  <a:gd name="connsiteX246" fmla="*/ 1086999 w 2607377"/>
                  <a:gd name="connsiteY246" fmla="*/ 809662 h 1832393"/>
                  <a:gd name="connsiteX247" fmla="*/ 1072790 w 2607377"/>
                  <a:gd name="connsiteY247" fmla="*/ 781253 h 1832393"/>
                  <a:gd name="connsiteX248" fmla="*/ 1072790 w 2607377"/>
                  <a:gd name="connsiteY248" fmla="*/ 781253 h 1832393"/>
                  <a:gd name="connsiteX249" fmla="*/ 1044372 w 2607377"/>
                  <a:gd name="connsiteY249" fmla="*/ 759946 h 1832393"/>
                  <a:gd name="connsiteX250" fmla="*/ 1044372 w 2607377"/>
                  <a:gd name="connsiteY250" fmla="*/ 759946 h 1832393"/>
                  <a:gd name="connsiteX251" fmla="*/ 1001744 w 2607377"/>
                  <a:gd name="connsiteY251" fmla="*/ 731537 h 1832393"/>
                  <a:gd name="connsiteX252" fmla="*/ 994640 w 2607377"/>
                  <a:gd name="connsiteY252" fmla="*/ 717332 h 1832393"/>
                  <a:gd name="connsiteX253" fmla="*/ 1001744 w 2607377"/>
                  <a:gd name="connsiteY253" fmla="*/ 696026 h 1832393"/>
                  <a:gd name="connsiteX254" fmla="*/ 1030163 w 2607377"/>
                  <a:gd name="connsiteY254" fmla="*/ 688923 h 1832393"/>
                  <a:gd name="connsiteX255" fmla="*/ 1051476 w 2607377"/>
                  <a:gd name="connsiteY255" fmla="*/ 660514 h 1832393"/>
                  <a:gd name="connsiteX256" fmla="*/ 1030163 w 2607377"/>
                  <a:gd name="connsiteY256" fmla="*/ 646309 h 1832393"/>
                  <a:gd name="connsiteX257" fmla="*/ 1023058 w 2607377"/>
                  <a:gd name="connsiteY257" fmla="*/ 610798 h 1832393"/>
                  <a:gd name="connsiteX258" fmla="*/ 1037267 w 2607377"/>
                  <a:gd name="connsiteY258" fmla="*/ 603696 h 1832393"/>
                  <a:gd name="connsiteX259" fmla="*/ 1030163 w 2607377"/>
                  <a:gd name="connsiteY259" fmla="*/ 575286 h 1832393"/>
                  <a:gd name="connsiteX260" fmla="*/ 1044372 w 2607377"/>
                  <a:gd name="connsiteY260" fmla="*/ 561082 h 1832393"/>
                  <a:gd name="connsiteX261" fmla="*/ 1044372 w 2607377"/>
                  <a:gd name="connsiteY261" fmla="*/ 553979 h 1832393"/>
                  <a:gd name="connsiteX262" fmla="*/ 1001744 w 2607377"/>
                  <a:gd name="connsiteY262" fmla="*/ 518468 h 1832393"/>
                  <a:gd name="connsiteX263" fmla="*/ 994640 w 2607377"/>
                  <a:gd name="connsiteY263" fmla="*/ 518468 h 1832393"/>
                  <a:gd name="connsiteX264" fmla="*/ 973326 w 2607377"/>
                  <a:gd name="connsiteY264" fmla="*/ 504263 h 1832393"/>
                  <a:gd name="connsiteX265" fmla="*/ 973326 w 2607377"/>
                  <a:gd name="connsiteY265" fmla="*/ 468752 h 1832393"/>
                  <a:gd name="connsiteX266" fmla="*/ 994640 w 2607377"/>
                  <a:gd name="connsiteY266" fmla="*/ 454547 h 1832393"/>
                  <a:gd name="connsiteX267" fmla="*/ 994640 w 2607377"/>
                  <a:gd name="connsiteY267" fmla="*/ 433240 h 1832393"/>
                  <a:gd name="connsiteX268" fmla="*/ 1015954 w 2607377"/>
                  <a:gd name="connsiteY268" fmla="*/ 419036 h 1832393"/>
                  <a:gd name="connsiteX269" fmla="*/ 1015954 w 2607377"/>
                  <a:gd name="connsiteY269" fmla="*/ 397729 h 1832393"/>
                  <a:gd name="connsiteX270" fmla="*/ 1008849 w 2607377"/>
                  <a:gd name="connsiteY270" fmla="*/ 376422 h 1832393"/>
                  <a:gd name="connsiteX271" fmla="*/ 1008849 w 2607377"/>
                  <a:gd name="connsiteY271" fmla="*/ 362217 h 1832393"/>
                  <a:gd name="connsiteX272" fmla="*/ 1008849 w 2607377"/>
                  <a:gd name="connsiteY272" fmla="*/ 348013 h 1832393"/>
                  <a:gd name="connsiteX273" fmla="*/ 973326 w 2607377"/>
                  <a:gd name="connsiteY273" fmla="*/ 333808 h 1832393"/>
                  <a:gd name="connsiteX274" fmla="*/ 966222 w 2607377"/>
                  <a:gd name="connsiteY274" fmla="*/ 326706 h 1832393"/>
                  <a:gd name="connsiteX275" fmla="*/ 937803 w 2607377"/>
                  <a:gd name="connsiteY275" fmla="*/ 319604 h 1832393"/>
                  <a:gd name="connsiteX276" fmla="*/ 930699 w 2607377"/>
                  <a:gd name="connsiteY276" fmla="*/ 305399 h 1832393"/>
                  <a:gd name="connsiteX277" fmla="*/ 895176 w 2607377"/>
                  <a:gd name="connsiteY277" fmla="*/ 284092 h 1832393"/>
                  <a:gd name="connsiteX278" fmla="*/ 888071 w 2607377"/>
                  <a:gd name="connsiteY278" fmla="*/ 284092 h 1832393"/>
                  <a:gd name="connsiteX279" fmla="*/ 866758 w 2607377"/>
                  <a:gd name="connsiteY279" fmla="*/ 262785 h 1832393"/>
                  <a:gd name="connsiteX280" fmla="*/ 824130 w 2607377"/>
                  <a:gd name="connsiteY280" fmla="*/ 269887 h 1832393"/>
                  <a:gd name="connsiteX281" fmla="*/ 824130 w 2607377"/>
                  <a:gd name="connsiteY281" fmla="*/ 269887 h 1832393"/>
                  <a:gd name="connsiteX282" fmla="*/ 788607 w 2607377"/>
                  <a:gd name="connsiteY282" fmla="*/ 255683 h 1832393"/>
                  <a:gd name="connsiteX283" fmla="*/ 774398 w 2607377"/>
                  <a:gd name="connsiteY283" fmla="*/ 213069 h 1832393"/>
                  <a:gd name="connsiteX284" fmla="*/ 753084 w 2607377"/>
                  <a:gd name="connsiteY284" fmla="*/ 213069 h 1832393"/>
                  <a:gd name="connsiteX285" fmla="*/ 745980 w 2607377"/>
                  <a:gd name="connsiteY285" fmla="*/ 205967 h 1832393"/>
                  <a:gd name="connsiteX286" fmla="*/ 710457 w 2607377"/>
                  <a:gd name="connsiteY286" fmla="*/ 177558 h 1832393"/>
                  <a:gd name="connsiteX287" fmla="*/ 717562 w 2607377"/>
                  <a:gd name="connsiteY287" fmla="*/ 134944 h 1832393"/>
                  <a:gd name="connsiteX288" fmla="*/ 703352 w 2607377"/>
                  <a:gd name="connsiteY288" fmla="*/ 120739 h 1832393"/>
                  <a:gd name="connsiteX289" fmla="*/ 717562 w 2607377"/>
                  <a:gd name="connsiteY289" fmla="*/ 78125 h 1832393"/>
                  <a:gd name="connsiteX290" fmla="*/ 760189 w 2607377"/>
                  <a:gd name="connsiteY290" fmla="*/ 92330 h 1832393"/>
                  <a:gd name="connsiteX291" fmla="*/ 781503 w 2607377"/>
                  <a:gd name="connsiteY291" fmla="*/ 85228 h 1832393"/>
                  <a:gd name="connsiteX292" fmla="*/ 802816 w 2607377"/>
                  <a:gd name="connsiteY292" fmla="*/ 85228 h 1832393"/>
                  <a:gd name="connsiteX293" fmla="*/ 809921 w 2607377"/>
                  <a:gd name="connsiteY293" fmla="*/ 85228 h 1832393"/>
                  <a:gd name="connsiteX294" fmla="*/ 824130 w 2607377"/>
                  <a:gd name="connsiteY294" fmla="*/ 78125 h 1832393"/>
                  <a:gd name="connsiteX295" fmla="*/ 831235 w 2607377"/>
                  <a:gd name="connsiteY295" fmla="*/ 78125 h 1832393"/>
                  <a:gd name="connsiteX296" fmla="*/ 838339 w 2607377"/>
                  <a:gd name="connsiteY296" fmla="*/ 78125 h 1832393"/>
                  <a:gd name="connsiteX297" fmla="*/ 845444 w 2607377"/>
                  <a:gd name="connsiteY297" fmla="*/ 78125 h 1832393"/>
                  <a:gd name="connsiteX298" fmla="*/ 873862 w 2607377"/>
                  <a:gd name="connsiteY298" fmla="*/ 92330 h 1832393"/>
                  <a:gd name="connsiteX299" fmla="*/ 902280 w 2607377"/>
                  <a:gd name="connsiteY299" fmla="*/ 127841 h 1832393"/>
                  <a:gd name="connsiteX300" fmla="*/ 930699 w 2607377"/>
                  <a:gd name="connsiteY300" fmla="*/ 134944 h 1832393"/>
                  <a:gd name="connsiteX301" fmla="*/ 944908 w 2607377"/>
                  <a:gd name="connsiteY301" fmla="*/ 113637 h 1832393"/>
                  <a:gd name="connsiteX302" fmla="*/ 973326 w 2607377"/>
                  <a:gd name="connsiteY302" fmla="*/ 106535 h 1832393"/>
                  <a:gd name="connsiteX303" fmla="*/ 973326 w 2607377"/>
                  <a:gd name="connsiteY303" fmla="*/ 106535 h 1832393"/>
                  <a:gd name="connsiteX304" fmla="*/ 1001744 w 2607377"/>
                  <a:gd name="connsiteY304" fmla="*/ 85228 h 1832393"/>
                  <a:gd name="connsiteX305" fmla="*/ 1037267 w 2607377"/>
                  <a:gd name="connsiteY305" fmla="*/ 78125 h 1832393"/>
                  <a:gd name="connsiteX306" fmla="*/ 1037267 w 2607377"/>
                  <a:gd name="connsiteY306" fmla="*/ 85228 h 1832393"/>
                  <a:gd name="connsiteX307" fmla="*/ 1065686 w 2607377"/>
                  <a:gd name="connsiteY307" fmla="*/ 71023 h 1832393"/>
                  <a:gd name="connsiteX308" fmla="*/ 497320 w 2607377"/>
                  <a:gd name="connsiteY308" fmla="*/ 227274 h 1832393"/>
                  <a:gd name="connsiteX309" fmla="*/ 476006 w 2607377"/>
                  <a:gd name="connsiteY309" fmla="*/ 205967 h 1832393"/>
                  <a:gd name="connsiteX310" fmla="*/ 461797 w 2607377"/>
                  <a:gd name="connsiteY310" fmla="*/ 205967 h 1832393"/>
                  <a:gd name="connsiteX311" fmla="*/ 433379 w 2607377"/>
                  <a:gd name="connsiteY311" fmla="*/ 234376 h 1832393"/>
                  <a:gd name="connsiteX312" fmla="*/ 440483 w 2607377"/>
                  <a:gd name="connsiteY312" fmla="*/ 255683 h 1832393"/>
                  <a:gd name="connsiteX313" fmla="*/ 440483 w 2607377"/>
                  <a:gd name="connsiteY313" fmla="*/ 262785 h 1832393"/>
                  <a:gd name="connsiteX314" fmla="*/ 440483 w 2607377"/>
                  <a:gd name="connsiteY314" fmla="*/ 298297 h 1832393"/>
                  <a:gd name="connsiteX315" fmla="*/ 419170 w 2607377"/>
                  <a:gd name="connsiteY315" fmla="*/ 326706 h 1832393"/>
                  <a:gd name="connsiteX316" fmla="*/ 412065 w 2607377"/>
                  <a:gd name="connsiteY316" fmla="*/ 326706 h 1832393"/>
                  <a:gd name="connsiteX317" fmla="*/ 412065 w 2607377"/>
                  <a:gd name="connsiteY317" fmla="*/ 326706 h 1832393"/>
                  <a:gd name="connsiteX318" fmla="*/ 390751 w 2607377"/>
                  <a:gd name="connsiteY318" fmla="*/ 298297 h 1832393"/>
                  <a:gd name="connsiteX319" fmla="*/ 362333 w 2607377"/>
                  <a:gd name="connsiteY319" fmla="*/ 291194 h 1832393"/>
                  <a:gd name="connsiteX320" fmla="*/ 348124 w 2607377"/>
                  <a:gd name="connsiteY320" fmla="*/ 291194 h 1832393"/>
                  <a:gd name="connsiteX321" fmla="*/ 341019 w 2607377"/>
                  <a:gd name="connsiteY321" fmla="*/ 284092 h 1832393"/>
                  <a:gd name="connsiteX322" fmla="*/ 298392 w 2607377"/>
                  <a:gd name="connsiteY322" fmla="*/ 276990 h 1832393"/>
                  <a:gd name="connsiteX323" fmla="*/ 269974 w 2607377"/>
                  <a:gd name="connsiteY323" fmla="*/ 284092 h 1832393"/>
                  <a:gd name="connsiteX324" fmla="*/ 269974 w 2607377"/>
                  <a:gd name="connsiteY324" fmla="*/ 291194 h 1832393"/>
                  <a:gd name="connsiteX325" fmla="*/ 269974 w 2607377"/>
                  <a:gd name="connsiteY325" fmla="*/ 312501 h 1832393"/>
                  <a:gd name="connsiteX326" fmla="*/ 277078 w 2607377"/>
                  <a:gd name="connsiteY326" fmla="*/ 340910 h 1832393"/>
                  <a:gd name="connsiteX327" fmla="*/ 277078 w 2607377"/>
                  <a:gd name="connsiteY327" fmla="*/ 340910 h 1832393"/>
                  <a:gd name="connsiteX328" fmla="*/ 269974 w 2607377"/>
                  <a:gd name="connsiteY328" fmla="*/ 348013 h 1832393"/>
                  <a:gd name="connsiteX329" fmla="*/ 262869 w 2607377"/>
                  <a:gd name="connsiteY329" fmla="*/ 397729 h 1832393"/>
                  <a:gd name="connsiteX330" fmla="*/ 213137 w 2607377"/>
                  <a:gd name="connsiteY330" fmla="*/ 411933 h 1832393"/>
                  <a:gd name="connsiteX331" fmla="*/ 206033 w 2607377"/>
                  <a:gd name="connsiteY331" fmla="*/ 404831 h 1832393"/>
                  <a:gd name="connsiteX332" fmla="*/ 184719 w 2607377"/>
                  <a:gd name="connsiteY332" fmla="*/ 404831 h 1832393"/>
                  <a:gd name="connsiteX333" fmla="*/ 156301 w 2607377"/>
                  <a:gd name="connsiteY333" fmla="*/ 390627 h 1832393"/>
                  <a:gd name="connsiteX334" fmla="*/ 149196 w 2607377"/>
                  <a:gd name="connsiteY334" fmla="*/ 390627 h 1832393"/>
                  <a:gd name="connsiteX335" fmla="*/ 134987 w 2607377"/>
                  <a:gd name="connsiteY335" fmla="*/ 376422 h 1832393"/>
                  <a:gd name="connsiteX336" fmla="*/ 92359 w 2607377"/>
                  <a:gd name="connsiteY336" fmla="*/ 362217 h 1832393"/>
                  <a:gd name="connsiteX337" fmla="*/ 71046 w 2607377"/>
                  <a:gd name="connsiteY337" fmla="*/ 376422 h 1832393"/>
                  <a:gd name="connsiteX338" fmla="*/ 99464 w 2607377"/>
                  <a:gd name="connsiteY338" fmla="*/ 411933 h 1832393"/>
                  <a:gd name="connsiteX339" fmla="*/ 85255 w 2607377"/>
                  <a:gd name="connsiteY339" fmla="*/ 433240 h 1832393"/>
                  <a:gd name="connsiteX340" fmla="*/ 85255 w 2607377"/>
                  <a:gd name="connsiteY340" fmla="*/ 447445 h 1832393"/>
                  <a:gd name="connsiteX341" fmla="*/ 71046 w 2607377"/>
                  <a:gd name="connsiteY341" fmla="*/ 461650 h 1832393"/>
                  <a:gd name="connsiteX342" fmla="*/ 71046 w 2607377"/>
                  <a:gd name="connsiteY342" fmla="*/ 490059 h 1832393"/>
                  <a:gd name="connsiteX343" fmla="*/ 56837 w 2607377"/>
                  <a:gd name="connsiteY343" fmla="*/ 497161 h 1832393"/>
                  <a:gd name="connsiteX344" fmla="*/ 56837 w 2607377"/>
                  <a:gd name="connsiteY344" fmla="*/ 511366 h 1832393"/>
                  <a:gd name="connsiteX345" fmla="*/ 28418 w 2607377"/>
                  <a:gd name="connsiteY345" fmla="*/ 539775 h 1832393"/>
                  <a:gd name="connsiteX346" fmla="*/ 28418 w 2607377"/>
                  <a:gd name="connsiteY346" fmla="*/ 539775 h 1832393"/>
                  <a:gd name="connsiteX347" fmla="*/ 0 w 2607377"/>
                  <a:gd name="connsiteY347" fmla="*/ 582389 h 1832393"/>
                  <a:gd name="connsiteX348" fmla="*/ 0 w 2607377"/>
                  <a:gd name="connsiteY348" fmla="*/ 582389 h 1832393"/>
                  <a:gd name="connsiteX349" fmla="*/ 21314 w 2607377"/>
                  <a:gd name="connsiteY349" fmla="*/ 625003 h 1832393"/>
                  <a:gd name="connsiteX350" fmla="*/ 14209 w 2607377"/>
                  <a:gd name="connsiteY350" fmla="*/ 646309 h 1832393"/>
                  <a:gd name="connsiteX351" fmla="*/ 28418 w 2607377"/>
                  <a:gd name="connsiteY351" fmla="*/ 674719 h 1832393"/>
                  <a:gd name="connsiteX352" fmla="*/ 28418 w 2607377"/>
                  <a:gd name="connsiteY352" fmla="*/ 681821 h 1832393"/>
                  <a:gd name="connsiteX353" fmla="*/ 42627 w 2607377"/>
                  <a:gd name="connsiteY353" fmla="*/ 696026 h 1832393"/>
                  <a:gd name="connsiteX354" fmla="*/ 42627 w 2607377"/>
                  <a:gd name="connsiteY354" fmla="*/ 696026 h 1832393"/>
                  <a:gd name="connsiteX355" fmla="*/ 71046 w 2607377"/>
                  <a:gd name="connsiteY355" fmla="*/ 745742 h 1832393"/>
                  <a:gd name="connsiteX356" fmla="*/ 71046 w 2607377"/>
                  <a:gd name="connsiteY356" fmla="*/ 767049 h 1832393"/>
                  <a:gd name="connsiteX357" fmla="*/ 92359 w 2607377"/>
                  <a:gd name="connsiteY357" fmla="*/ 788355 h 1832393"/>
                  <a:gd name="connsiteX358" fmla="*/ 113673 w 2607377"/>
                  <a:gd name="connsiteY358" fmla="*/ 795458 h 1832393"/>
                  <a:gd name="connsiteX359" fmla="*/ 120778 w 2607377"/>
                  <a:gd name="connsiteY359" fmla="*/ 802560 h 1832393"/>
                  <a:gd name="connsiteX360" fmla="*/ 120778 w 2607377"/>
                  <a:gd name="connsiteY360" fmla="*/ 830969 h 1832393"/>
                  <a:gd name="connsiteX361" fmla="*/ 99464 w 2607377"/>
                  <a:gd name="connsiteY361" fmla="*/ 845174 h 1832393"/>
                  <a:gd name="connsiteX362" fmla="*/ 99464 w 2607377"/>
                  <a:gd name="connsiteY362" fmla="*/ 866481 h 1832393"/>
                  <a:gd name="connsiteX363" fmla="*/ 78150 w 2607377"/>
                  <a:gd name="connsiteY363" fmla="*/ 880685 h 1832393"/>
                  <a:gd name="connsiteX364" fmla="*/ 78150 w 2607377"/>
                  <a:gd name="connsiteY364" fmla="*/ 894890 h 1832393"/>
                  <a:gd name="connsiteX365" fmla="*/ 71046 w 2607377"/>
                  <a:gd name="connsiteY365" fmla="*/ 909095 h 1832393"/>
                  <a:gd name="connsiteX366" fmla="*/ 92359 w 2607377"/>
                  <a:gd name="connsiteY366" fmla="*/ 944606 h 1832393"/>
                  <a:gd name="connsiteX367" fmla="*/ 106569 w 2607377"/>
                  <a:gd name="connsiteY367" fmla="*/ 951708 h 1832393"/>
                  <a:gd name="connsiteX368" fmla="*/ 127882 w 2607377"/>
                  <a:gd name="connsiteY368" fmla="*/ 965913 h 1832393"/>
                  <a:gd name="connsiteX369" fmla="*/ 134987 w 2607377"/>
                  <a:gd name="connsiteY369" fmla="*/ 973015 h 1832393"/>
                  <a:gd name="connsiteX370" fmla="*/ 142091 w 2607377"/>
                  <a:gd name="connsiteY370" fmla="*/ 1022731 h 1832393"/>
                  <a:gd name="connsiteX371" fmla="*/ 156301 w 2607377"/>
                  <a:gd name="connsiteY371" fmla="*/ 1036936 h 1832393"/>
                  <a:gd name="connsiteX372" fmla="*/ 156301 w 2607377"/>
                  <a:gd name="connsiteY372" fmla="*/ 1058243 h 1832393"/>
                  <a:gd name="connsiteX373" fmla="*/ 184719 w 2607377"/>
                  <a:gd name="connsiteY373" fmla="*/ 1079550 h 1832393"/>
                  <a:gd name="connsiteX374" fmla="*/ 198928 w 2607377"/>
                  <a:gd name="connsiteY374" fmla="*/ 1100857 h 1832393"/>
                  <a:gd name="connsiteX375" fmla="*/ 213137 w 2607377"/>
                  <a:gd name="connsiteY375" fmla="*/ 1107959 h 1832393"/>
                  <a:gd name="connsiteX376" fmla="*/ 220242 w 2607377"/>
                  <a:gd name="connsiteY376" fmla="*/ 1150573 h 1832393"/>
                  <a:gd name="connsiteX377" fmla="*/ 206033 w 2607377"/>
                  <a:gd name="connsiteY377" fmla="*/ 1171880 h 1832393"/>
                  <a:gd name="connsiteX378" fmla="*/ 206033 w 2607377"/>
                  <a:gd name="connsiteY378" fmla="*/ 1178982 h 1832393"/>
                  <a:gd name="connsiteX379" fmla="*/ 198928 w 2607377"/>
                  <a:gd name="connsiteY379" fmla="*/ 1193187 h 1832393"/>
                  <a:gd name="connsiteX380" fmla="*/ 191823 w 2607377"/>
                  <a:gd name="connsiteY380" fmla="*/ 1221596 h 1832393"/>
                  <a:gd name="connsiteX381" fmla="*/ 184719 w 2607377"/>
                  <a:gd name="connsiteY381" fmla="*/ 1228698 h 1832393"/>
                  <a:gd name="connsiteX382" fmla="*/ 177614 w 2607377"/>
                  <a:gd name="connsiteY382" fmla="*/ 1257107 h 1832393"/>
                  <a:gd name="connsiteX383" fmla="*/ 198928 w 2607377"/>
                  <a:gd name="connsiteY383" fmla="*/ 1271312 h 1832393"/>
                  <a:gd name="connsiteX384" fmla="*/ 198928 w 2607377"/>
                  <a:gd name="connsiteY384" fmla="*/ 1306823 h 1832393"/>
                  <a:gd name="connsiteX385" fmla="*/ 198928 w 2607377"/>
                  <a:gd name="connsiteY385" fmla="*/ 1313926 h 1832393"/>
                  <a:gd name="connsiteX386" fmla="*/ 198928 w 2607377"/>
                  <a:gd name="connsiteY386" fmla="*/ 1335233 h 1832393"/>
                  <a:gd name="connsiteX387" fmla="*/ 255765 w 2607377"/>
                  <a:gd name="connsiteY387" fmla="*/ 1349437 h 1832393"/>
                  <a:gd name="connsiteX388" fmla="*/ 262869 w 2607377"/>
                  <a:gd name="connsiteY388" fmla="*/ 1349437 h 1832393"/>
                  <a:gd name="connsiteX389" fmla="*/ 277078 w 2607377"/>
                  <a:gd name="connsiteY389" fmla="*/ 1377846 h 1832393"/>
                  <a:gd name="connsiteX390" fmla="*/ 277078 w 2607377"/>
                  <a:gd name="connsiteY390" fmla="*/ 1377846 h 1832393"/>
                  <a:gd name="connsiteX391" fmla="*/ 277078 w 2607377"/>
                  <a:gd name="connsiteY391" fmla="*/ 1377846 h 1832393"/>
                  <a:gd name="connsiteX392" fmla="*/ 277078 w 2607377"/>
                  <a:gd name="connsiteY392" fmla="*/ 1434665 h 1832393"/>
                  <a:gd name="connsiteX393" fmla="*/ 277078 w 2607377"/>
                  <a:gd name="connsiteY393" fmla="*/ 1434665 h 1832393"/>
                  <a:gd name="connsiteX394" fmla="*/ 277078 w 2607377"/>
                  <a:gd name="connsiteY394" fmla="*/ 1463074 h 1832393"/>
                  <a:gd name="connsiteX395" fmla="*/ 277078 w 2607377"/>
                  <a:gd name="connsiteY395" fmla="*/ 1463074 h 1832393"/>
                  <a:gd name="connsiteX396" fmla="*/ 284183 w 2607377"/>
                  <a:gd name="connsiteY396" fmla="*/ 1491483 h 1832393"/>
                  <a:gd name="connsiteX397" fmla="*/ 319706 w 2607377"/>
                  <a:gd name="connsiteY397" fmla="*/ 1505688 h 1832393"/>
                  <a:gd name="connsiteX398" fmla="*/ 319706 w 2607377"/>
                  <a:gd name="connsiteY398" fmla="*/ 1505688 h 1832393"/>
                  <a:gd name="connsiteX399" fmla="*/ 341019 w 2607377"/>
                  <a:gd name="connsiteY399" fmla="*/ 1534097 h 1832393"/>
                  <a:gd name="connsiteX400" fmla="*/ 333915 w 2607377"/>
                  <a:gd name="connsiteY400" fmla="*/ 1562506 h 1832393"/>
                  <a:gd name="connsiteX401" fmla="*/ 355229 w 2607377"/>
                  <a:gd name="connsiteY401" fmla="*/ 1576711 h 1832393"/>
                  <a:gd name="connsiteX402" fmla="*/ 369438 w 2607377"/>
                  <a:gd name="connsiteY402" fmla="*/ 1612222 h 1832393"/>
                  <a:gd name="connsiteX403" fmla="*/ 362333 w 2607377"/>
                  <a:gd name="connsiteY403" fmla="*/ 1619325 h 1832393"/>
                  <a:gd name="connsiteX404" fmla="*/ 348124 w 2607377"/>
                  <a:gd name="connsiteY404" fmla="*/ 1633529 h 1832393"/>
                  <a:gd name="connsiteX405" fmla="*/ 333915 w 2607377"/>
                  <a:gd name="connsiteY405" fmla="*/ 1654836 h 1832393"/>
                  <a:gd name="connsiteX406" fmla="*/ 319706 w 2607377"/>
                  <a:gd name="connsiteY406" fmla="*/ 1661938 h 1832393"/>
                  <a:gd name="connsiteX407" fmla="*/ 312601 w 2607377"/>
                  <a:gd name="connsiteY407" fmla="*/ 1676143 h 1832393"/>
                  <a:gd name="connsiteX408" fmla="*/ 312601 w 2607377"/>
                  <a:gd name="connsiteY408" fmla="*/ 1697450 h 1832393"/>
                  <a:gd name="connsiteX409" fmla="*/ 326810 w 2607377"/>
                  <a:gd name="connsiteY409" fmla="*/ 1711655 h 1832393"/>
                  <a:gd name="connsiteX410" fmla="*/ 326810 w 2607377"/>
                  <a:gd name="connsiteY410" fmla="*/ 1740064 h 1832393"/>
                  <a:gd name="connsiteX411" fmla="*/ 333915 w 2607377"/>
                  <a:gd name="connsiteY411" fmla="*/ 1754268 h 1832393"/>
                  <a:gd name="connsiteX412" fmla="*/ 333915 w 2607377"/>
                  <a:gd name="connsiteY412" fmla="*/ 1775575 h 1832393"/>
                  <a:gd name="connsiteX413" fmla="*/ 348124 w 2607377"/>
                  <a:gd name="connsiteY413" fmla="*/ 1789780 h 1832393"/>
                  <a:gd name="connsiteX414" fmla="*/ 341019 w 2607377"/>
                  <a:gd name="connsiteY414" fmla="*/ 1803984 h 1832393"/>
                  <a:gd name="connsiteX415" fmla="*/ 376542 w 2607377"/>
                  <a:gd name="connsiteY415" fmla="*/ 1832394 h 1832393"/>
                  <a:gd name="connsiteX416" fmla="*/ 404961 w 2607377"/>
                  <a:gd name="connsiteY416" fmla="*/ 1811087 h 1832393"/>
                  <a:gd name="connsiteX417" fmla="*/ 404961 w 2607377"/>
                  <a:gd name="connsiteY417" fmla="*/ 1796882 h 1832393"/>
                  <a:gd name="connsiteX418" fmla="*/ 433379 w 2607377"/>
                  <a:gd name="connsiteY418" fmla="*/ 1768473 h 1832393"/>
                  <a:gd name="connsiteX419" fmla="*/ 454693 w 2607377"/>
                  <a:gd name="connsiteY419" fmla="*/ 1768473 h 1832393"/>
                  <a:gd name="connsiteX420" fmla="*/ 454693 w 2607377"/>
                  <a:gd name="connsiteY420" fmla="*/ 1768473 h 1832393"/>
                  <a:gd name="connsiteX421" fmla="*/ 490215 w 2607377"/>
                  <a:gd name="connsiteY421" fmla="*/ 1775575 h 1832393"/>
                  <a:gd name="connsiteX422" fmla="*/ 511529 w 2607377"/>
                  <a:gd name="connsiteY422" fmla="*/ 1754268 h 1832393"/>
                  <a:gd name="connsiteX423" fmla="*/ 511529 w 2607377"/>
                  <a:gd name="connsiteY423" fmla="*/ 1747166 h 1832393"/>
                  <a:gd name="connsiteX424" fmla="*/ 561261 w 2607377"/>
                  <a:gd name="connsiteY424" fmla="*/ 1725859 h 1832393"/>
                  <a:gd name="connsiteX425" fmla="*/ 575470 w 2607377"/>
                  <a:gd name="connsiteY425" fmla="*/ 1747166 h 1832393"/>
                  <a:gd name="connsiteX426" fmla="*/ 582575 w 2607377"/>
                  <a:gd name="connsiteY426" fmla="*/ 1782678 h 1832393"/>
                  <a:gd name="connsiteX427" fmla="*/ 610993 w 2607377"/>
                  <a:gd name="connsiteY427" fmla="*/ 1789780 h 1832393"/>
                  <a:gd name="connsiteX428" fmla="*/ 632307 w 2607377"/>
                  <a:gd name="connsiteY428" fmla="*/ 1782678 h 1832393"/>
                  <a:gd name="connsiteX429" fmla="*/ 632307 w 2607377"/>
                  <a:gd name="connsiteY429" fmla="*/ 1782678 h 1832393"/>
                  <a:gd name="connsiteX430" fmla="*/ 632307 w 2607377"/>
                  <a:gd name="connsiteY430" fmla="*/ 1754268 h 1832393"/>
                  <a:gd name="connsiteX431" fmla="*/ 667830 w 2607377"/>
                  <a:gd name="connsiteY431" fmla="*/ 1732961 h 1832393"/>
                  <a:gd name="connsiteX432" fmla="*/ 682039 w 2607377"/>
                  <a:gd name="connsiteY432" fmla="*/ 1732961 h 1832393"/>
                  <a:gd name="connsiteX433" fmla="*/ 689143 w 2607377"/>
                  <a:gd name="connsiteY433" fmla="*/ 1718757 h 1832393"/>
                  <a:gd name="connsiteX434" fmla="*/ 731771 w 2607377"/>
                  <a:gd name="connsiteY434" fmla="*/ 1718757 h 1832393"/>
                  <a:gd name="connsiteX435" fmla="*/ 731771 w 2607377"/>
                  <a:gd name="connsiteY435" fmla="*/ 1718757 h 1832393"/>
                  <a:gd name="connsiteX436" fmla="*/ 760189 w 2607377"/>
                  <a:gd name="connsiteY436" fmla="*/ 1704552 h 1832393"/>
                  <a:gd name="connsiteX437" fmla="*/ 781503 w 2607377"/>
                  <a:gd name="connsiteY437" fmla="*/ 1711655 h 1832393"/>
                  <a:gd name="connsiteX438" fmla="*/ 802816 w 2607377"/>
                  <a:gd name="connsiteY438" fmla="*/ 1697450 h 1832393"/>
                  <a:gd name="connsiteX439" fmla="*/ 817026 w 2607377"/>
                  <a:gd name="connsiteY439" fmla="*/ 1697450 h 1832393"/>
                  <a:gd name="connsiteX440" fmla="*/ 838339 w 2607377"/>
                  <a:gd name="connsiteY440" fmla="*/ 1669041 h 1832393"/>
                  <a:gd name="connsiteX441" fmla="*/ 866758 w 2607377"/>
                  <a:gd name="connsiteY441" fmla="*/ 1676143 h 1832393"/>
                  <a:gd name="connsiteX442" fmla="*/ 888071 w 2607377"/>
                  <a:gd name="connsiteY442" fmla="*/ 1661938 h 1832393"/>
                  <a:gd name="connsiteX443" fmla="*/ 902280 w 2607377"/>
                  <a:gd name="connsiteY443" fmla="*/ 1661938 h 1832393"/>
                  <a:gd name="connsiteX444" fmla="*/ 909385 w 2607377"/>
                  <a:gd name="connsiteY444" fmla="*/ 1669041 h 1832393"/>
                  <a:gd name="connsiteX445" fmla="*/ 944908 w 2607377"/>
                  <a:gd name="connsiteY445" fmla="*/ 1669041 h 1832393"/>
                  <a:gd name="connsiteX446" fmla="*/ 959117 w 2607377"/>
                  <a:gd name="connsiteY446" fmla="*/ 1683245 h 1832393"/>
                  <a:gd name="connsiteX447" fmla="*/ 980431 w 2607377"/>
                  <a:gd name="connsiteY447" fmla="*/ 1690348 h 1832393"/>
                  <a:gd name="connsiteX448" fmla="*/ 1001744 w 2607377"/>
                  <a:gd name="connsiteY448" fmla="*/ 1676143 h 1832393"/>
                  <a:gd name="connsiteX449" fmla="*/ 1001744 w 2607377"/>
                  <a:gd name="connsiteY449" fmla="*/ 1661938 h 1832393"/>
                  <a:gd name="connsiteX450" fmla="*/ 1023058 w 2607377"/>
                  <a:gd name="connsiteY450" fmla="*/ 1640632 h 1832393"/>
                  <a:gd name="connsiteX451" fmla="*/ 1023058 w 2607377"/>
                  <a:gd name="connsiteY451" fmla="*/ 1598018 h 1832393"/>
                  <a:gd name="connsiteX452" fmla="*/ 1030163 w 2607377"/>
                  <a:gd name="connsiteY452" fmla="*/ 1583813 h 1832393"/>
                  <a:gd name="connsiteX453" fmla="*/ 1015954 w 2607377"/>
                  <a:gd name="connsiteY453" fmla="*/ 1555404 h 1832393"/>
                  <a:gd name="connsiteX454" fmla="*/ 1015954 w 2607377"/>
                  <a:gd name="connsiteY454" fmla="*/ 1555404 h 1832393"/>
                  <a:gd name="connsiteX455" fmla="*/ 1008849 w 2607377"/>
                  <a:gd name="connsiteY455" fmla="*/ 1541199 h 1832393"/>
                  <a:gd name="connsiteX456" fmla="*/ 1008849 w 2607377"/>
                  <a:gd name="connsiteY456" fmla="*/ 1498586 h 1832393"/>
                  <a:gd name="connsiteX457" fmla="*/ 1008849 w 2607377"/>
                  <a:gd name="connsiteY457" fmla="*/ 1498586 h 1832393"/>
                  <a:gd name="connsiteX458" fmla="*/ 1015954 w 2607377"/>
                  <a:gd name="connsiteY458" fmla="*/ 1463074 h 1832393"/>
                  <a:gd name="connsiteX459" fmla="*/ 1008849 w 2607377"/>
                  <a:gd name="connsiteY459" fmla="*/ 1455972 h 1832393"/>
                  <a:gd name="connsiteX460" fmla="*/ 1023058 w 2607377"/>
                  <a:gd name="connsiteY460" fmla="*/ 1434665 h 1832393"/>
                  <a:gd name="connsiteX461" fmla="*/ 1015954 w 2607377"/>
                  <a:gd name="connsiteY461" fmla="*/ 1406256 h 1832393"/>
                  <a:gd name="connsiteX462" fmla="*/ 1015954 w 2607377"/>
                  <a:gd name="connsiteY462" fmla="*/ 1392051 h 1832393"/>
                  <a:gd name="connsiteX463" fmla="*/ 1015954 w 2607377"/>
                  <a:gd name="connsiteY463" fmla="*/ 1363642 h 1832393"/>
                  <a:gd name="connsiteX464" fmla="*/ 1015954 w 2607377"/>
                  <a:gd name="connsiteY464" fmla="*/ 1356540 h 1832393"/>
                  <a:gd name="connsiteX465" fmla="*/ 1015954 w 2607377"/>
                  <a:gd name="connsiteY465" fmla="*/ 1356540 h 1832393"/>
                  <a:gd name="connsiteX466" fmla="*/ 1015954 w 2607377"/>
                  <a:gd name="connsiteY466" fmla="*/ 1321028 h 1832393"/>
                  <a:gd name="connsiteX467" fmla="*/ 1037267 w 2607377"/>
                  <a:gd name="connsiteY467" fmla="*/ 1306823 h 1832393"/>
                  <a:gd name="connsiteX468" fmla="*/ 1001744 w 2607377"/>
                  <a:gd name="connsiteY468" fmla="*/ 1271312 h 1832393"/>
                  <a:gd name="connsiteX469" fmla="*/ 1008849 w 2607377"/>
                  <a:gd name="connsiteY469" fmla="*/ 1264210 h 1832393"/>
                  <a:gd name="connsiteX470" fmla="*/ 980431 w 2607377"/>
                  <a:gd name="connsiteY470" fmla="*/ 1235800 h 1832393"/>
                  <a:gd name="connsiteX471" fmla="*/ 973326 w 2607377"/>
                  <a:gd name="connsiteY471" fmla="*/ 1235800 h 1832393"/>
                  <a:gd name="connsiteX472" fmla="*/ 959117 w 2607377"/>
                  <a:gd name="connsiteY472" fmla="*/ 1221596 h 1832393"/>
                  <a:gd name="connsiteX473" fmla="*/ 959117 w 2607377"/>
                  <a:gd name="connsiteY473" fmla="*/ 1193187 h 1832393"/>
                  <a:gd name="connsiteX474" fmla="*/ 937803 w 2607377"/>
                  <a:gd name="connsiteY474" fmla="*/ 1171880 h 1832393"/>
                  <a:gd name="connsiteX475" fmla="*/ 944908 w 2607377"/>
                  <a:gd name="connsiteY475" fmla="*/ 1150573 h 1832393"/>
                  <a:gd name="connsiteX476" fmla="*/ 937803 w 2607377"/>
                  <a:gd name="connsiteY476" fmla="*/ 1129266 h 1832393"/>
                  <a:gd name="connsiteX477" fmla="*/ 952012 w 2607377"/>
                  <a:gd name="connsiteY477" fmla="*/ 1100857 h 1832393"/>
                  <a:gd name="connsiteX478" fmla="*/ 930699 w 2607377"/>
                  <a:gd name="connsiteY478" fmla="*/ 1072447 h 1832393"/>
                  <a:gd name="connsiteX479" fmla="*/ 923594 w 2607377"/>
                  <a:gd name="connsiteY479" fmla="*/ 1072447 h 1832393"/>
                  <a:gd name="connsiteX480" fmla="*/ 895176 w 2607377"/>
                  <a:gd name="connsiteY480" fmla="*/ 1058243 h 1832393"/>
                  <a:gd name="connsiteX481" fmla="*/ 880967 w 2607377"/>
                  <a:gd name="connsiteY481" fmla="*/ 1036936 h 1832393"/>
                  <a:gd name="connsiteX482" fmla="*/ 895176 w 2607377"/>
                  <a:gd name="connsiteY482" fmla="*/ 1015629 h 1832393"/>
                  <a:gd name="connsiteX483" fmla="*/ 888071 w 2607377"/>
                  <a:gd name="connsiteY483" fmla="*/ 1001424 h 1832393"/>
                  <a:gd name="connsiteX484" fmla="*/ 895176 w 2607377"/>
                  <a:gd name="connsiteY484" fmla="*/ 980118 h 1832393"/>
                  <a:gd name="connsiteX485" fmla="*/ 895176 w 2607377"/>
                  <a:gd name="connsiteY485" fmla="*/ 965913 h 1832393"/>
                  <a:gd name="connsiteX486" fmla="*/ 888071 w 2607377"/>
                  <a:gd name="connsiteY486" fmla="*/ 958811 h 1832393"/>
                  <a:gd name="connsiteX487" fmla="*/ 880967 w 2607377"/>
                  <a:gd name="connsiteY487" fmla="*/ 923299 h 1832393"/>
                  <a:gd name="connsiteX488" fmla="*/ 852548 w 2607377"/>
                  <a:gd name="connsiteY488" fmla="*/ 901992 h 1832393"/>
                  <a:gd name="connsiteX489" fmla="*/ 852548 w 2607377"/>
                  <a:gd name="connsiteY489" fmla="*/ 901992 h 1832393"/>
                  <a:gd name="connsiteX490" fmla="*/ 859653 w 2607377"/>
                  <a:gd name="connsiteY490" fmla="*/ 873583 h 1832393"/>
                  <a:gd name="connsiteX491" fmla="*/ 852548 w 2607377"/>
                  <a:gd name="connsiteY491" fmla="*/ 866481 h 1832393"/>
                  <a:gd name="connsiteX492" fmla="*/ 852548 w 2607377"/>
                  <a:gd name="connsiteY492" fmla="*/ 838072 h 1832393"/>
                  <a:gd name="connsiteX493" fmla="*/ 809921 w 2607377"/>
                  <a:gd name="connsiteY493" fmla="*/ 838072 h 1832393"/>
                  <a:gd name="connsiteX494" fmla="*/ 809921 w 2607377"/>
                  <a:gd name="connsiteY494" fmla="*/ 809662 h 1832393"/>
                  <a:gd name="connsiteX495" fmla="*/ 788607 w 2607377"/>
                  <a:gd name="connsiteY495" fmla="*/ 795458 h 1832393"/>
                  <a:gd name="connsiteX496" fmla="*/ 781503 w 2607377"/>
                  <a:gd name="connsiteY496" fmla="*/ 774151 h 1832393"/>
                  <a:gd name="connsiteX497" fmla="*/ 774398 w 2607377"/>
                  <a:gd name="connsiteY497" fmla="*/ 767049 h 1832393"/>
                  <a:gd name="connsiteX498" fmla="*/ 767294 w 2607377"/>
                  <a:gd name="connsiteY498" fmla="*/ 752844 h 1832393"/>
                  <a:gd name="connsiteX499" fmla="*/ 795712 w 2607377"/>
                  <a:gd name="connsiteY499" fmla="*/ 717332 h 1832393"/>
                  <a:gd name="connsiteX500" fmla="*/ 824130 w 2607377"/>
                  <a:gd name="connsiteY500" fmla="*/ 724435 h 1832393"/>
                  <a:gd name="connsiteX501" fmla="*/ 838339 w 2607377"/>
                  <a:gd name="connsiteY501" fmla="*/ 710230 h 1832393"/>
                  <a:gd name="connsiteX502" fmla="*/ 831235 w 2607377"/>
                  <a:gd name="connsiteY502" fmla="*/ 681821 h 1832393"/>
                  <a:gd name="connsiteX503" fmla="*/ 809921 w 2607377"/>
                  <a:gd name="connsiteY503" fmla="*/ 667616 h 1832393"/>
                  <a:gd name="connsiteX504" fmla="*/ 802816 w 2607377"/>
                  <a:gd name="connsiteY504" fmla="*/ 660514 h 1832393"/>
                  <a:gd name="connsiteX505" fmla="*/ 781503 w 2607377"/>
                  <a:gd name="connsiteY505" fmla="*/ 646309 h 1832393"/>
                  <a:gd name="connsiteX506" fmla="*/ 774398 w 2607377"/>
                  <a:gd name="connsiteY506" fmla="*/ 603696 h 1832393"/>
                  <a:gd name="connsiteX507" fmla="*/ 781503 w 2607377"/>
                  <a:gd name="connsiteY507" fmla="*/ 596593 h 1832393"/>
                  <a:gd name="connsiteX508" fmla="*/ 774398 w 2607377"/>
                  <a:gd name="connsiteY508" fmla="*/ 561082 h 1832393"/>
                  <a:gd name="connsiteX509" fmla="*/ 767294 w 2607377"/>
                  <a:gd name="connsiteY509" fmla="*/ 553979 h 1832393"/>
                  <a:gd name="connsiteX510" fmla="*/ 767294 w 2607377"/>
                  <a:gd name="connsiteY510" fmla="*/ 525570 h 1832393"/>
                  <a:gd name="connsiteX511" fmla="*/ 774398 w 2607377"/>
                  <a:gd name="connsiteY511" fmla="*/ 497161 h 1832393"/>
                  <a:gd name="connsiteX512" fmla="*/ 767294 w 2607377"/>
                  <a:gd name="connsiteY512" fmla="*/ 490059 h 1832393"/>
                  <a:gd name="connsiteX513" fmla="*/ 774398 w 2607377"/>
                  <a:gd name="connsiteY513" fmla="*/ 440343 h 1832393"/>
                  <a:gd name="connsiteX514" fmla="*/ 745980 w 2607377"/>
                  <a:gd name="connsiteY514" fmla="*/ 447445 h 1832393"/>
                  <a:gd name="connsiteX515" fmla="*/ 738875 w 2607377"/>
                  <a:gd name="connsiteY515" fmla="*/ 468752 h 1832393"/>
                  <a:gd name="connsiteX516" fmla="*/ 724666 w 2607377"/>
                  <a:gd name="connsiteY516" fmla="*/ 475854 h 1832393"/>
                  <a:gd name="connsiteX517" fmla="*/ 703352 w 2607377"/>
                  <a:gd name="connsiteY517" fmla="*/ 497161 h 1832393"/>
                  <a:gd name="connsiteX518" fmla="*/ 682039 w 2607377"/>
                  <a:gd name="connsiteY518" fmla="*/ 511366 h 1832393"/>
                  <a:gd name="connsiteX519" fmla="*/ 653621 w 2607377"/>
                  <a:gd name="connsiteY519" fmla="*/ 497161 h 1832393"/>
                  <a:gd name="connsiteX520" fmla="*/ 653621 w 2607377"/>
                  <a:gd name="connsiteY520" fmla="*/ 490059 h 1832393"/>
                  <a:gd name="connsiteX521" fmla="*/ 625202 w 2607377"/>
                  <a:gd name="connsiteY521" fmla="*/ 475854 h 1832393"/>
                  <a:gd name="connsiteX522" fmla="*/ 610993 w 2607377"/>
                  <a:gd name="connsiteY522" fmla="*/ 440343 h 1832393"/>
                  <a:gd name="connsiteX523" fmla="*/ 610993 w 2607377"/>
                  <a:gd name="connsiteY523" fmla="*/ 419036 h 1832393"/>
                  <a:gd name="connsiteX524" fmla="*/ 589679 w 2607377"/>
                  <a:gd name="connsiteY524" fmla="*/ 404831 h 1832393"/>
                  <a:gd name="connsiteX525" fmla="*/ 554157 w 2607377"/>
                  <a:gd name="connsiteY525" fmla="*/ 397729 h 1832393"/>
                  <a:gd name="connsiteX526" fmla="*/ 547052 w 2607377"/>
                  <a:gd name="connsiteY526" fmla="*/ 390627 h 1832393"/>
                  <a:gd name="connsiteX527" fmla="*/ 518634 w 2607377"/>
                  <a:gd name="connsiteY527" fmla="*/ 383524 h 1832393"/>
                  <a:gd name="connsiteX528" fmla="*/ 511529 w 2607377"/>
                  <a:gd name="connsiteY528" fmla="*/ 348013 h 1832393"/>
                  <a:gd name="connsiteX529" fmla="*/ 497320 w 2607377"/>
                  <a:gd name="connsiteY529" fmla="*/ 326706 h 1832393"/>
                  <a:gd name="connsiteX530" fmla="*/ 497320 w 2607377"/>
                  <a:gd name="connsiteY530" fmla="*/ 305399 h 1832393"/>
                  <a:gd name="connsiteX531" fmla="*/ 497320 w 2607377"/>
                  <a:gd name="connsiteY531" fmla="*/ 298297 h 1832393"/>
                  <a:gd name="connsiteX532" fmla="*/ 497320 w 2607377"/>
                  <a:gd name="connsiteY532" fmla="*/ 262785 h 1832393"/>
                  <a:gd name="connsiteX533" fmla="*/ 497320 w 2607377"/>
                  <a:gd name="connsiteY533" fmla="*/ 262785 h 1832393"/>
                  <a:gd name="connsiteX534" fmla="*/ 497320 w 2607377"/>
                  <a:gd name="connsiteY534" fmla="*/ 227274 h 1832393"/>
                  <a:gd name="connsiteX535" fmla="*/ 2564750 w 2607377"/>
                  <a:gd name="connsiteY535" fmla="*/ 674719 h 1832393"/>
                  <a:gd name="connsiteX536" fmla="*/ 2578959 w 2607377"/>
                  <a:gd name="connsiteY536" fmla="*/ 667616 h 1832393"/>
                  <a:gd name="connsiteX537" fmla="*/ 2586064 w 2607377"/>
                  <a:gd name="connsiteY537" fmla="*/ 667616 h 1832393"/>
                  <a:gd name="connsiteX538" fmla="*/ 2607377 w 2607377"/>
                  <a:gd name="connsiteY538" fmla="*/ 703128 h 1832393"/>
                  <a:gd name="connsiteX539" fmla="*/ 2586064 w 2607377"/>
                  <a:gd name="connsiteY539" fmla="*/ 710230 h 1832393"/>
                  <a:gd name="connsiteX540" fmla="*/ 2571855 w 2607377"/>
                  <a:gd name="connsiteY540" fmla="*/ 703128 h 1832393"/>
                  <a:gd name="connsiteX541" fmla="*/ 2564750 w 2607377"/>
                  <a:gd name="connsiteY541" fmla="*/ 674719 h 1832393"/>
                  <a:gd name="connsiteX542" fmla="*/ 1825875 w 2607377"/>
                  <a:gd name="connsiteY542" fmla="*/ 1526995 h 1832393"/>
                  <a:gd name="connsiteX543" fmla="*/ 1840084 w 2607377"/>
                  <a:gd name="connsiteY543" fmla="*/ 1526995 h 1832393"/>
                  <a:gd name="connsiteX544" fmla="*/ 1847188 w 2607377"/>
                  <a:gd name="connsiteY544" fmla="*/ 1541199 h 1832393"/>
                  <a:gd name="connsiteX545" fmla="*/ 1832979 w 2607377"/>
                  <a:gd name="connsiteY545" fmla="*/ 1569609 h 1832393"/>
                  <a:gd name="connsiteX546" fmla="*/ 1811666 w 2607377"/>
                  <a:gd name="connsiteY546" fmla="*/ 1562506 h 1832393"/>
                  <a:gd name="connsiteX547" fmla="*/ 1811666 w 2607377"/>
                  <a:gd name="connsiteY547" fmla="*/ 1526995 h 1832393"/>
                  <a:gd name="connsiteX548" fmla="*/ 1825875 w 2607377"/>
                  <a:gd name="connsiteY548" fmla="*/ 1526995 h 1832393"/>
                  <a:gd name="connsiteX549" fmla="*/ 1761934 w 2607377"/>
                  <a:gd name="connsiteY549" fmla="*/ 1612222 h 1832393"/>
                  <a:gd name="connsiteX550" fmla="*/ 1726411 w 2607377"/>
                  <a:gd name="connsiteY550" fmla="*/ 1612222 h 1832393"/>
                  <a:gd name="connsiteX551" fmla="*/ 1719306 w 2607377"/>
                  <a:gd name="connsiteY551" fmla="*/ 1633529 h 1832393"/>
                  <a:gd name="connsiteX552" fmla="*/ 1705097 w 2607377"/>
                  <a:gd name="connsiteY552" fmla="*/ 1640632 h 1832393"/>
                  <a:gd name="connsiteX553" fmla="*/ 1683783 w 2607377"/>
                  <a:gd name="connsiteY553" fmla="*/ 1676143 h 1832393"/>
                  <a:gd name="connsiteX554" fmla="*/ 1697992 w 2607377"/>
                  <a:gd name="connsiteY554" fmla="*/ 1697450 h 1832393"/>
                  <a:gd name="connsiteX555" fmla="*/ 1705097 w 2607377"/>
                  <a:gd name="connsiteY555" fmla="*/ 1704552 h 1832393"/>
                  <a:gd name="connsiteX556" fmla="*/ 1719306 w 2607377"/>
                  <a:gd name="connsiteY556" fmla="*/ 1740064 h 1832393"/>
                  <a:gd name="connsiteX557" fmla="*/ 1719306 w 2607377"/>
                  <a:gd name="connsiteY557" fmla="*/ 1747166 h 1832393"/>
                  <a:gd name="connsiteX558" fmla="*/ 1726411 w 2607377"/>
                  <a:gd name="connsiteY558" fmla="*/ 1782678 h 1832393"/>
                  <a:gd name="connsiteX559" fmla="*/ 1740620 w 2607377"/>
                  <a:gd name="connsiteY559" fmla="*/ 1789780 h 1832393"/>
                  <a:gd name="connsiteX560" fmla="*/ 1761934 w 2607377"/>
                  <a:gd name="connsiteY560" fmla="*/ 1789780 h 1832393"/>
                  <a:gd name="connsiteX561" fmla="*/ 1769038 w 2607377"/>
                  <a:gd name="connsiteY561" fmla="*/ 1789780 h 1832393"/>
                  <a:gd name="connsiteX562" fmla="*/ 1790352 w 2607377"/>
                  <a:gd name="connsiteY562" fmla="*/ 1768473 h 1832393"/>
                  <a:gd name="connsiteX563" fmla="*/ 1790352 w 2607377"/>
                  <a:gd name="connsiteY563" fmla="*/ 1768473 h 1832393"/>
                  <a:gd name="connsiteX564" fmla="*/ 1825875 w 2607377"/>
                  <a:gd name="connsiteY564" fmla="*/ 1740064 h 1832393"/>
                  <a:gd name="connsiteX565" fmla="*/ 1825875 w 2607377"/>
                  <a:gd name="connsiteY565" fmla="*/ 1740064 h 1832393"/>
                  <a:gd name="connsiteX566" fmla="*/ 1854293 w 2607377"/>
                  <a:gd name="connsiteY566" fmla="*/ 1725859 h 1832393"/>
                  <a:gd name="connsiteX567" fmla="*/ 1861398 w 2607377"/>
                  <a:gd name="connsiteY567" fmla="*/ 1704552 h 1832393"/>
                  <a:gd name="connsiteX568" fmla="*/ 1832979 w 2607377"/>
                  <a:gd name="connsiteY568" fmla="*/ 1669041 h 1832393"/>
                  <a:gd name="connsiteX569" fmla="*/ 1832979 w 2607377"/>
                  <a:gd name="connsiteY569" fmla="*/ 1654836 h 1832393"/>
                  <a:gd name="connsiteX570" fmla="*/ 1797456 w 2607377"/>
                  <a:gd name="connsiteY570" fmla="*/ 1633529 h 1832393"/>
                  <a:gd name="connsiteX571" fmla="*/ 1797456 w 2607377"/>
                  <a:gd name="connsiteY571" fmla="*/ 1633529 h 1832393"/>
                  <a:gd name="connsiteX572" fmla="*/ 1761934 w 2607377"/>
                  <a:gd name="connsiteY572" fmla="*/ 1612222 h 183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2607377" h="1832393">
                    <a:moveTo>
                      <a:pt x="1065686" y="71023"/>
                    </a:moveTo>
                    <a:lnTo>
                      <a:pt x="1065686" y="71023"/>
                    </a:lnTo>
                    <a:lnTo>
                      <a:pt x="1101208" y="56818"/>
                    </a:lnTo>
                    <a:lnTo>
                      <a:pt x="1129627" y="99432"/>
                    </a:lnTo>
                    <a:lnTo>
                      <a:pt x="1150940" y="99432"/>
                    </a:lnTo>
                    <a:lnTo>
                      <a:pt x="1179359" y="134944"/>
                    </a:lnTo>
                    <a:lnTo>
                      <a:pt x="1200672" y="142046"/>
                    </a:lnTo>
                    <a:lnTo>
                      <a:pt x="1200672" y="149148"/>
                    </a:lnTo>
                    <a:lnTo>
                      <a:pt x="1207777" y="198864"/>
                    </a:lnTo>
                    <a:lnTo>
                      <a:pt x="1285927" y="184660"/>
                    </a:lnTo>
                    <a:lnTo>
                      <a:pt x="1293032" y="191762"/>
                    </a:lnTo>
                    <a:lnTo>
                      <a:pt x="1335659" y="170455"/>
                    </a:lnTo>
                    <a:lnTo>
                      <a:pt x="1342764" y="163353"/>
                    </a:lnTo>
                    <a:lnTo>
                      <a:pt x="1392496" y="205967"/>
                    </a:lnTo>
                    <a:lnTo>
                      <a:pt x="1428019" y="134944"/>
                    </a:lnTo>
                    <a:lnTo>
                      <a:pt x="1456437" y="142046"/>
                    </a:lnTo>
                    <a:lnTo>
                      <a:pt x="1470646" y="134944"/>
                    </a:lnTo>
                    <a:lnTo>
                      <a:pt x="1470646" y="113637"/>
                    </a:lnTo>
                    <a:lnTo>
                      <a:pt x="1513274" y="35512"/>
                    </a:lnTo>
                    <a:lnTo>
                      <a:pt x="1534587" y="49716"/>
                    </a:lnTo>
                    <a:lnTo>
                      <a:pt x="1584319" y="0"/>
                    </a:lnTo>
                    <a:lnTo>
                      <a:pt x="1605633" y="71023"/>
                    </a:lnTo>
                    <a:lnTo>
                      <a:pt x="1612738" y="78125"/>
                    </a:lnTo>
                    <a:lnTo>
                      <a:pt x="1577215" y="149148"/>
                    </a:lnTo>
                    <a:lnTo>
                      <a:pt x="1591424" y="177558"/>
                    </a:lnTo>
                    <a:lnTo>
                      <a:pt x="1591424" y="177558"/>
                    </a:lnTo>
                    <a:lnTo>
                      <a:pt x="1570110" y="205967"/>
                    </a:lnTo>
                    <a:lnTo>
                      <a:pt x="1619842" y="269887"/>
                    </a:lnTo>
                    <a:lnTo>
                      <a:pt x="1634051" y="269887"/>
                    </a:lnTo>
                    <a:lnTo>
                      <a:pt x="1641156" y="276990"/>
                    </a:lnTo>
                    <a:lnTo>
                      <a:pt x="1719306" y="241478"/>
                    </a:lnTo>
                    <a:lnTo>
                      <a:pt x="1726411" y="227274"/>
                    </a:lnTo>
                    <a:lnTo>
                      <a:pt x="1726411" y="220171"/>
                    </a:lnTo>
                    <a:lnTo>
                      <a:pt x="1783247" y="220171"/>
                    </a:lnTo>
                    <a:lnTo>
                      <a:pt x="1797456" y="213069"/>
                    </a:lnTo>
                    <a:lnTo>
                      <a:pt x="1825875" y="220171"/>
                    </a:lnTo>
                    <a:lnTo>
                      <a:pt x="1832979" y="205967"/>
                    </a:lnTo>
                    <a:lnTo>
                      <a:pt x="1854293" y="142046"/>
                    </a:lnTo>
                    <a:lnTo>
                      <a:pt x="1875607" y="142046"/>
                    </a:lnTo>
                    <a:lnTo>
                      <a:pt x="1896920" y="120739"/>
                    </a:lnTo>
                    <a:lnTo>
                      <a:pt x="1946652" y="113637"/>
                    </a:lnTo>
                    <a:lnTo>
                      <a:pt x="1967966" y="134944"/>
                    </a:lnTo>
                    <a:lnTo>
                      <a:pt x="2017698" y="127841"/>
                    </a:lnTo>
                    <a:lnTo>
                      <a:pt x="2039012" y="85228"/>
                    </a:lnTo>
                    <a:lnTo>
                      <a:pt x="2102953" y="92330"/>
                    </a:lnTo>
                    <a:lnTo>
                      <a:pt x="2131371" y="71023"/>
                    </a:lnTo>
                    <a:lnTo>
                      <a:pt x="2131371" y="71023"/>
                    </a:lnTo>
                    <a:lnTo>
                      <a:pt x="2159790" y="85228"/>
                    </a:lnTo>
                    <a:lnTo>
                      <a:pt x="2159790" y="156251"/>
                    </a:lnTo>
                    <a:lnTo>
                      <a:pt x="2110058" y="156251"/>
                    </a:lnTo>
                    <a:lnTo>
                      <a:pt x="2088744" y="184660"/>
                    </a:lnTo>
                    <a:lnTo>
                      <a:pt x="2088744" y="198864"/>
                    </a:lnTo>
                    <a:lnTo>
                      <a:pt x="2031907" y="227274"/>
                    </a:lnTo>
                    <a:lnTo>
                      <a:pt x="2017698" y="262785"/>
                    </a:lnTo>
                    <a:lnTo>
                      <a:pt x="2039012" y="291194"/>
                    </a:lnTo>
                    <a:lnTo>
                      <a:pt x="1982175" y="340910"/>
                    </a:lnTo>
                    <a:lnTo>
                      <a:pt x="1996384" y="376422"/>
                    </a:lnTo>
                    <a:lnTo>
                      <a:pt x="1996384" y="383524"/>
                    </a:lnTo>
                    <a:lnTo>
                      <a:pt x="2067430" y="411933"/>
                    </a:lnTo>
                    <a:lnTo>
                      <a:pt x="2024803" y="461650"/>
                    </a:lnTo>
                    <a:lnTo>
                      <a:pt x="2024803" y="461650"/>
                    </a:lnTo>
                    <a:lnTo>
                      <a:pt x="2039012" y="511366"/>
                    </a:lnTo>
                    <a:lnTo>
                      <a:pt x="2110058" y="504263"/>
                    </a:lnTo>
                    <a:lnTo>
                      <a:pt x="2117162" y="518468"/>
                    </a:lnTo>
                    <a:lnTo>
                      <a:pt x="2117162" y="532673"/>
                    </a:lnTo>
                    <a:lnTo>
                      <a:pt x="2095848" y="568184"/>
                    </a:lnTo>
                    <a:lnTo>
                      <a:pt x="2145580" y="603696"/>
                    </a:lnTo>
                    <a:lnTo>
                      <a:pt x="2145580" y="632105"/>
                    </a:lnTo>
                    <a:lnTo>
                      <a:pt x="2131371" y="632105"/>
                    </a:lnTo>
                    <a:lnTo>
                      <a:pt x="2095848" y="667616"/>
                    </a:lnTo>
                    <a:lnTo>
                      <a:pt x="2081639" y="667616"/>
                    </a:lnTo>
                    <a:lnTo>
                      <a:pt x="2046116" y="703128"/>
                    </a:lnTo>
                    <a:lnTo>
                      <a:pt x="2024803" y="703128"/>
                    </a:lnTo>
                    <a:lnTo>
                      <a:pt x="2010593" y="731537"/>
                    </a:lnTo>
                    <a:lnTo>
                      <a:pt x="2010593" y="745742"/>
                    </a:lnTo>
                    <a:lnTo>
                      <a:pt x="2031907" y="774151"/>
                    </a:lnTo>
                    <a:lnTo>
                      <a:pt x="2053221" y="774151"/>
                    </a:lnTo>
                    <a:lnTo>
                      <a:pt x="2060325" y="795458"/>
                    </a:lnTo>
                    <a:lnTo>
                      <a:pt x="2095848" y="816765"/>
                    </a:lnTo>
                    <a:lnTo>
                      <a:pt x="2095848" y="830969"/>
                    </a:lnTo>
                    <a:lnTo>
                      <a:pt x="2088744" y="838072"/>
                    </a:lnTo>
                    <a:lnTo>
                      <a:pt x="2095848" y="866481"/>
                    </a:lnTo>
                    <a:lnTo>
                      <a:pt x="2074535" y="887788"/>
                    </a:lnTo>
                    <a:lnTo>
                      <a:pt x="2074535" y="909095"/>
                    </a:lnTo>
                    <a:lnTo>
                      <a:pt x="2074535" y="923299"/>
                    </a:lnTo>
                    <a:lnTo>
                      <a:pt x="2081639" y="937504"/>
                    </a:lnTo>
                    <a:lnTo>
                      <a:pt x="2081639" y="951708"/>
                    </a:lnTo>
                    <a:lnTo>
                      <a:pt x="2081639" y="958811"/>
                    </a:lnTo>
                    <a:lnTo>
                      <a:pt x="2117162" y="965913"/>
                    </a:lnTo>
                    <a:lnTo>
                      <a:pt x="2145580" y="930401"/>
                    </a:lnTo>
                    <a:lnTo>
                      <a:pt x="2138476" y="930401"/>
                    </a:lnTo>
                    <a:lnTo>
                      <a:pt x="2138476" y="909095"/>
                    </a:lnTo>
                    <a:lnTo>
                      <a:pt x="2152685" y="887788"/>
                    </a:lnTo>
                    <a:lnTo>
                      <a:pt x="2195312" y="887788"/>
                    </a:lnTo>
                    <a:lnTo>
                      <a:pt x="2195312" y="887788"/>
                    </a:lnTo>
                    <a:lnTo>
                      <a:pt x="2245044" y="894890"/>
                    </a:lnTo>
                    <a:lnTo>
                      <a:pt x="2245044" y="894890"/>
                    </a:lnTo>
                    <a:lnTo>
                      <a:pt x="2280567" y="916197"/>
                    </a:lnTo>
                    <a:lnTo>
                      <a:pt x="2280567" y="923299"/>
                    </a:lnTo>
                    <a:lnTo>
                      <a:pt x="2323195" y="944606"/>
                    </a:lnTo>
                    <a:lnTo>
                      <a:pt x="2344508" y="944606"/>
                    </a:lnTo>
                    <a:lnTo>
                      <a:pt x="2358717" y="951708"/>
                    </a:lnTo>
                    <a:lnTo>
                      <a:pt x="2358717" y="958811"/>
                    </a:lnTo>
                    <a:lnTo>
                      <a:pt x="2380031" y="973015"/>
                    </a:lnTo>
                    <a:lnTo>
                      <a:pt x="2387136" y="987220"/>
                    </a:lnTo>
                    <a:lnTo>
                      <a:pt x="2422659" y="1008527"/>
                    </a:lnTo>
                    <a:lnTo>
                      <a:pt x="2436868" y="1029834"/>
                    </a:lnTo>
                    <a:lnTo>
                      <a:pt x="2451077" y="1036936"/>
                    </a:lnTo>
                    <a:lnTo>
                      <a:pt x="2458181" y="1044038"/>
                    </a:lnTo>
                    <a:lnTo>
                      <a:pt x="2500809" y="1036936"/>
                    </a:lnTo>
                    <a:lnTo>
                      <a:pt x="2515018" y="1022731"/>
                    </a:lnTo>
                    <a:lnTo>
                      <a:pt x="2543436" y="1022731"/>
                    </a:lnTo>
                    <a:lnTo>
                      <a:pt x="2557645" y="1044038"/>
                    </a:lnTo>
                    <a:lnTo>
                      <a:pt x="2543436" y="1072447"/>
                    </a:lnTo>
                    <a:lnTo>
                      <a:pt x="2557645" y="1100857"/>
                    </a:lnTo>
                    <a:lnTo>
                      <a:pt x="2564750" y="1100857"/>
                    </a:lnTo>
                    <a:lnTo>
                      <a:pt x="2586064" y="1129266"/>
                    </a:lnTo>
                    <a:lnTo>
                      <a:pt x="2586064" y="1129266"/>
                    </a:lnTo>
                    <a:lnTo>
                      <a:pt x="2593168" y="1164777"/>
                    </a:lnTo>
                    <a:lnTo>
                      <a:pt x="2600273" y="1171880"/>
                    </a:lnTo>
                    <a:lnTo>
                      <a:pt x="2586064" y="1221596"/>
                    </a:lnTo>
                    <a:lnTo>
                      <a:pt x="2593168" y="1228698"/>
                    </a:lnTo>
                    <a:lnTo>
                      <a:pt x="2564750" y="1264210"/>
                    </a:lnTo>
                    <a:lnTo>
                      <a:pt x="2578959" y="1278414"/>
                    </a:lnTo>
                    <a:lnTo>
                      <a:pt x="2571855" y="1306823"/>
                    </a:lnTo>
                    <a:lnTo>
                      <a:pt x="2550541" y="1313926"/>
                    </a:lnTo>
                    <a:lnTo>
                      <a:pt x="2522123" y="1313926"/>
                    </a:lnTo>
                    <a:lnTo>
                      <a:pt x="2493704" y="1335233"/>
                    </a:lnTo>
                    <a:lnTo>
                      <a:pt x="2472391" y="1328130"/>
                    </a:lnTo>
                    <a:lnTo>
                      <a:pt x="2451077" y="1335233"/>
                    </a:lnTo>
                    <a:lnTo>
                      <a:pt x="2436868" y="1328130"/>
                    </a:lnTo>
                    <a:lnTo>
                      <a:pt x="2422659" y="1321028"/>
                    </a:lnTo>
                    <a:lnTo>
                      <a:pt x="2401345" y="1335233"/>
                    </a:lnTo>
                    <a:lnTo>
                      <a:pt x="2380031" y="1377846"/>
                    </a:lnTo>
                    <a:lnTo>
                      <a:pt x="2365822" y="1384949"/>
                    </a:lnTo>
                    <a:lnTo>
                      <a:pt x="2365822" y="1392051"/>
                    </a:lnTo>
                    <a:lnTo>
                      <a:pt x="2337404" y="1406256"/>
                    </a:lnTo>
                    <a:lnTo>
                      <a:pt x="2323195" y="1420460"/>
                    </a:lnTo>
                    <a:lnTo>
                      <a:pt x="2294776" y="1420460"/>
                    </a:lnTo>
                    <a:lnTo>
                      <a:pt x="2287672" y="1455972"/>
                    </a:lnTo>
                    <a:lnTo>
                      <a:pt x="2266358" y="1463074"/>
                    </a:lnTo>
                    <a:lnTo>
                      <a:pt x="2280567" y="1512790"/>
                    </a:lnTo>
                    <a:lnTo>
                      <a:pt x="2273463" y="1519892"/>
                    </a:lnTo>
                    <a:lnTo>
                      <a:pt x="2237940" y="1519892"/>
                    </a:lnTo>
                    <a:lnTo>
                      <a:pt x="2223731" y="1526995"/>
                    </a:lnTo>
                    <a:lnTo>
                      <a:pt x="2202417" y="1519892"/>
                    </a:lnTo>
                    <a:lnTo>
                      <a:pt x="2195312" y="1519892"/>
                    </a:lnTo>
                    <a:lnTo>
                      <a:pt x="2152685" y="1505688"/>
                    </a:lnTo>
                    <a:lnTo>
                      <a:pt x="2152685" y="1498586"/>
                    </a:lnTo>
                    <a:lnTo>
                      <a:pt x="2117162" y="1477279"/>
                    </a:lnTo>
                    <a:lnTo>
                      <a:pt x="2102953" y="1477279"/>
                    </a:lnTo>
                    <a:lnTo>
                      <a:pt x="2074535" y="1455972"/>
                    </a:lnTo>
                    <a:lnTo>
                      <a:pt x="2053221" y="1455972"/>
                    </a:lnTo>
                    <a:lnTo>
                      <a:pt x="2039012" y="1463074"/>
                    </a:lnTo>
                    <a:lnTo>
                      <a:pt x="2003489" y="1470176"/>
                    </a:lnTo>
                    <a:lnTo>
                      <a:pt x="1982175" y="1463074"/>
                    </a:lnTo>
                    <a:lnTo>
                      <a:pt x="1982175" y="1463074"/>
                    </a:lnTo>
                    <a:lnTo>
                      <a:pt x="1939548" y="1441767"/>
                    </a:lnTo>
                    <a:lnTo>
                      <a:pt x="1932443" y="1434665"/>
                    </a:lnTo>
                    <a:lnTo>
                      <a:pt x="1904025" y="1434665"/>
                    </a:lnTo>
                    <a:lnTo>
                      <a:pt x="1889816" y="1413358"/>
                    </a:lnTo>
                    <a:lnTo>
                      <a:pt x="1847188" y="1413358"/>
                    </a:lnTo>
                    <a:lnTo>
                      <a:pt x="1847188" y="1413358"/>
                    </a:lnTo>
                    <a:lnTo>
                      <a:pt x="1804561" y="1406256"/>
                    </a:lnTo>
                    <a:lnTo>
                      <a:pt x="1804561" y="1406256"/>
                    </a:lnTo>
                    <a:lnTo>
                      <a:pt x="1769038" y="1406256"/>
                    </a:lnTo>
                    <a:lnTo>
                      <a:pt x="1747724" y="1399153"/>
                    </a:lnTo>
                    <a:lnTo>
                      <a:pt x="1747724" y="1399153"/>
                    </a:lnTo>
                    <a:lnTo>
                      <a:pt x="1719306" y="1413358"/>
                    </a:lnTo>
                    <a:lnTo>
                      <a:pt x="1712202" y="1413358"/>
                    </a:lnTo>
                    <a:lnTo>
                      <a:pt x="1690888" y="1413358"/>
                    </a:lnTo>
                    <a:lnTo>
                      <a:pt x="1676679" y="1413358"/>
                    </a:lnTo>
                    <a:lnTo>
                      <a:pt x="1634051" y="1434665"/>
                    </a:lnTo>
                    <a:lnTo>
                      <a:pt x="1626947" y="1455972"/>
                    </a:lnTo>
                    <a:lnTo>
                      <a:pt x="1641156" y="1477279"/>
                    </a:lnTo>
                    <a:lnTo>
                      <a:pt x="1669574" y="1484381"/>
                    </a:lnTo>
                    <a:lnTo>
                      <a:pt x="1676679" y="1505688"/>
                    </a:lnTo>
                    <a:lnTo>
                      <a:pt x="1676679" y="1534097"/>
                    </a:lnTo>
                    <a:lnTo>
                      <a:pt x="1655365" y="1541199"/>
                    </a:lnTo>
                    <a:lnTo>
                      <a:pt x="1612738" y="1534097"/>
                    </a:lnTo>
                    <a:lnTo>
                      <a:pt x="1605633" y="1541199"/>
                    </a:lnTo>
                    <a:lnTo>
                      <a:pt x="1584319" y="1548302"/>
                    </a:lnTo>
                    <a:lnTo>
                      <a:pt x="1570110" y="1562506"/>
                    </a:lnTo>
                    <a:lnTo>
                      <a:pt x="1570110" y="1569609"/>
                    </a:lnTo>
                    <a:lnTo>
                      <a:pt x="1541692" y="1612222"/>
                    </a:lnTo>
                    <a:lnTo>
                      <a:pt x="1541692" y="1626427"/>
                    </a:lnTo>
                    <a:lnTo>
                      <a:pt x="1527483" y="1654836"/>
                    </a:lnTo>
                    <a:lnTo>
                      <a:pt x="1527483" y="1654836"/>
                    </a:lnTo>
                    <a:lnTo>
                      <a:pt x="1506169" y="1683245"/>
                    </a:lnTo>
                    <a:lnTo>
                      <a:pt x="1506169" y="1697450"/>
                    </a:lnTo>
                    <a:lnTo>
                      <a:pt x="1477751" y="1725859"/>
                    </a:lnTo>
                    <a:lnTo>
                      <a:pt x="1463542" y="1718757"/>
                    </a:lnTo>
                    <a:lnTo>
                      <a:pt x="1435123" y="1740064"/>
                    </a:lnTo>
                    <a:lnTo>
                      <a:pt x="1413810" y="1725859"/>
                    </a:lnTo>
                    <a:lnTo>
                      <a:pt x="1406705" y="1697450"/>
                    </a:lnTo>
                    <a:lnTo>
                      <a:pt x="1385391" y="1683245"/>
                    </a:lnTo>
                    <a:lnTo>
                      <a:pt x="1385391" y="1683245"/>
                    </a:lnTo>
                    <a:lnTo>
                      <a:pt x="1349868" y="1725859"/>
                    </a:lnTo>
                    <a:lnTo>
                      <a:pt x="1328555" y="1676143"/>
                    </a:lnTo>
                    <a:lnTo>
                      <a:pt x="1342764" y="1669041"/>
                    </a:lnTo>
                    <a:lnTo>
                      <a:pt x="1342764" y="1619325"/>
                    </a:lnTo>
                    <a:lnTo>
                      <a:pt x="1342764" y="1619325"/>
                    </a:lnTo>
                    <a:lnTo>
                      <a:pt x="1349868" y="1590915"/>
                    </a:lnTo>
                    <a:lnTo>
                      <a:pt x="1349868" y="1583813"/>
                    </a:lnTo>
                    <a:lnTo>
                      <a:pt x="1321450" y="1562506"/>
                    </a:lnTo>
                    <a:lnTo>
                      <a:pt x="1300136" y="1569609"/>
                    </a:lnTo>
                    <a:lnTo>
                      <a:pt x="1257509" y="1541199"/>
                    </a:lnTo>
                    <a:lnTo>
                      <a:pt x="1257509" y="1534097"/>
                    </a:lnTo>
                    <a:lnTo>
                      <a:pt x="1278823" y="1512790"/>
                    </a:lnTo>
                    <a:lnTo>
                      <a:pt x="1278823" y="1470176"/>
                    </a:lnTo>
                    <a:lnTo>
                      <a:pt x="1271718" y="1455972"/>
                    </a:lnTo>
                    <a:lnTo>
                      <a:pt x="1271718" y="1448869"/>
                    </a:lnTo>
                    <a:lnTo>
                      <a:pt x="1271718" y="1448869"/>
                    </a:lnTo>
                    <a:lnTo>
                      <a:pt x="1278823" y="1413358"/>
                    </a:lnTo>
                    <a:lnTo>
                      <a:pt x="1285927" y="1399153"/>
                    </a:lnTo>
                    <a:lnTo>
                      <a:pt x="1285927" y="1363642"/>
                    </a:lnTo>
                    <a:lnTo>
                      <a:pt x="1278823" y="1342335"/>
                    </a:lnTo>
                    <a:lnTo>
                      <a:pt x="1271718" y="1342335"/>
                    </a:lnTo>
                    <a:lnTo>
                      <a:pt x="1243300" y="1313926"/>
                    </a:lnTo>
                    <a:lnTo>
                      <a:pt x="1243300" y="1313926"/>
                    </a:lnTo>
                    <a:lnTo>
                      <a:pt x="1200672" y="1292619"/>
                    </a:lnTo>
                    <a:lnTo>
                      <a:pt x="1186463" y="1271312"/>
                    </a:lnTo>
                    <a:lnTo>
                      <a:pt x="1186463" y="1257107"/>
                    </a:lnTo>
                    <a:lnTo>
                      <a:pt x="1207777" y="1235800"/>
                    </a:lnTo>
                    <a:lnTo>
                      <a:pt x="1214882" y="1235800"/>
                    </a:lnTo>
                    <a:lnTo>
                      <a:pt x="1229091" y="1193187"/>
                    </a:lnTo>
                    <a:lnTo>
                      <a:pt x="1207777" y="1157675"/>
                    </a:lnTo>
                    <a:lnTo>
                      <a:pt x="1221986" y="1143470"/>
                    </a:lnTo>
                    <a:lnTo>
                      <a:pt x="1207777" y="1100857"/>
                    </a:lnTo>
                    <a:lnTo>
                      <a:pt x="1214882" y="1093754"/>
                    </a:lnTo>
                    <a:lnTo>
                      <a:pt x="1207777" y="1079550"/>
                    </a:lnTo>
                    <a:lnTo>
                      <a:pt x="1214882" y="1072447"/>
                    </a:lnTo>
                    <a:lnTo>
                      <a:pt x="1214882" y="1036936"/>
                    </a:lnTo>
                    <a:lnTo>
                      <a:pt x="1207777" y="1029834"/>
                    </a:lnTo>
                    <a:lnTo>
                      <a:pt x="1186463" y="1015629"/>
                    </a:lnTo>
                    <a:lnTo>
                      <a:pt x="1179359" y="994322"/>
                    </a:lnTo>
                    <a:lnTo>
                      <a:pt x="1143836" y="994322"/>
                    </a:lnTo>
                    <a:lnTo>
                      <a:pt x="1150940" y="958811"/>
                    </a:lnTo>
                    <a:lnTo>
                      <a:pt x="1143836" y="944606"/>
                    </a:lnTo>
                    <a:lnTo>
                      <a:pt x="1136731" y="937504"/>
                    </a:lnTo>
                    <a:lnTo>
                      <a:pt x="1115418" y="944606"/>
                    </a:lnTo>
                    <a:lnTo>
                      <a:pt x="1101208" y="930401"/>
                    </a:lnTo>
                    <a:lnTo>
                      <a:pt x="1101208" y="887788"/>
                    </a:lnTo>
                    <a:lnTo>
                      <a:pt x="1094104" y="880685"/>
                    </a:lnTo>
                    <a:lnTo>
                      <a:pt x="1115418" y="852276"/>
                    </a:lnTo>
                    <a:lnTo>
                      <a:pt x="1094104" y="816765"/>
                    </a:lnTo>
                    <a:lnTo>
                      <a:pt x="1086999" y="809662"/>
                    </a:lnTo>
                    <a:lnTo>
                      <a:pt x="1072790" y="781253"/>
                    </a:lnTo>
                    <a:lnTo>
                      <a:pt x="1072790" y="781253"/>
                    </a:lnTo>
                    <a:lnTo>
                      <a:pt x="1044372" y="759946"/>
                    </a:lnTo>
                    <a:lnTo>
                      <a:pt x="1044372" y="759946"/>
                    </a:lnTo>
                    <a:lnTo>
                      <a:pt x="1001744" y="731537"/>
                    </a:lnTo>
                    <a:lnTo>
                      <a:pt x="994640" y="717332"/>
                    </a:lnTo>
                    <a:lnTo>
                      <a:pt x="1001744" y="696026"/>
                    </a:lnTo>
                    <a:lnTo>
                      <a:pt x="1030163" y="688923"/>
                    </a:lnTo>
                    <a:lnTo>
                      <a:pt x="1051476" y="660514"/>
                    </a:lnTo>
                    <a:lnTo>
                      <a:pt x="1030163" y="646309"/>
                    </a:lnTo>
                    <a:lnTo>
                      <a:pt x="1023058" y="610798"/>
                    </a:lnTo>
                    <a:lnTo>
                      <a:pt x="1037267" y="603696"/>
                    </a:lnTo>
                    <a:lnTo>
                      <a:pt x="1030163" y="575286"/>
                    </a:lnTo>
                    <a:lnTo>
                      <a:pt x="1044372" y="561082"/>
                    </a:lnTo>
                    <a:lnTo>
                      <a:pt x="1044372" y="553979"/>
                    </a:lnTo>
                    <a:lnTo>
                      <a:pt x="1001744" y="518468"/>
                    </a:lnTo>
                    <a:lnTo>
                      <a:pt x="994640" y="518468"/>
                    </a:lnTo>
                    <a:lnTo>
                      <a:pt x="973326" y="504263"/>
                    </a:lnTo>
                    <a:lnTo>
                      <a:pt x="973326" y="468752"/>
                    </a:lnTo>
                    <a:lnTo>
                      <a:pt x="994640" y="454547"/>
                    </a:lnTo>
                    <a:lnTo>
                      <a:pt x="994640" y="433240"/>
                    </a:lnTo>
                    <a:lnTo>
                      <a:pt x="1015954" y="419036"/>
                    </a:lnTo>
                    <a:lnTo>
                      <a:pt x="1015954" y="397729"/>
                    </a:lnTo>
                    <a:lnTo>
                      <a:pt x="1008849" y="376422"/>
                    </a:lnTo>
                    <a:lnTo>
                      <a:pt x="1008849" y="362217"/>
                    </a:lnTo>
                    <a:lnTo>
                      <a:pt x="1008849" y="348013"/>
                    </a:lnTo>
                    <a:lnTo>
                      <a:pt x="973326" y="333808"/>
                    </a:lnTo>
                    <a:lnTo>
                      <a:pt x="966222" y="326706"/>
                    </a:lnTo>
                    <a:lnTo>
                      <a:pt x="937803" y="319604"/>
                    </a:lnTo>
                    <a:lnTo>
                      <a:pt x="930699" y="305399"/>
                    </a:lnTo>
                    <a:lnTo>
                      <a:pt x="895176" y="284092"/>
                    </a:lnTo>
                    <a:lnTo>
                      <a:pt x="888071" y="284092"/>
                    </a:lnTo>
                    <a:lnTo>
                      <a:pt x="866758" y="262785"/>
                    </a:lnTo>
                    <a:lnTo>
                      <a:pt x="824130" y="269887"/>
                    </a:lnTo>
                    <a:lnTo>
                      <a:pt x="824130" y="269887"/>
                    </a:lnTo>
                    <a:lnTo>
                      <a:pt x="788607" y="255683"/>
                    </a:lnTo>
                    <a:lnTo>
                      <a:pt x="774398" y="213069"/>
                    </a:lnTo>
                    <a:lnTo>
                      <a:pt x="753084" y="213069"/>
                    </a:lnTo>
                    <a:lnTo>
                      <a:pt x="745980" y="205967"/>
                    </a:lnTo>
                    <a:lnTo>
                      <a:pt x="710457" y="177558"/>
                    </a:lnTo>
                    <a:lnTo>
                      <a:pt x="717562" y="134944"/>
                    </a:lnTo>
                    <a:lnTo>
                      <a:pt x="703352" y="120739"/>
                    </a:lnTo>
                    <a:lnTo>
                      <a:pt x="717562" y="78125"/>
                    </a:lnTo>
                    <a:lnTo>
                      <a:pt x="760189" y="92330"/>
                    </a:lnTo>
                    <a:lnTo>
                      <a:pt x="781503" y="85228"/>
                    </a:lnTo>
                    <a:lnTo>
                      <a:pt x="802816" y="85228"/>
                    </a:lnTo>
                    <a:lnTo>
                      <a:pt x="809921" y="85228"/>
                    </a:lnTo>
                    <a:lnTo>
                      <a:pt x="824130" y="78125"/>
                    </a:lnTo>
                    <a:lnTo>
                      <a:pt x="831235" y="78125"/>
                    </a:lnTo>
                    <a:lnTo>
                      <a:pt x="838339" y="78125"/>
                    </a:lnTo>
                    <a:lnTo>
                      <a:pt x="845444" y="78125"/>
                    </a:lnTo>
                    <a:lnTo>
                      <a:pt x="873862" y="92330"/>
                    </a:lnTo>
                    <a:lnTo>
                      <a:pt x="902280" y="127841"/>
                    </a:lnTo>
                    <a:lnTo>
                      <a:pt x="930699" y="134944"/>
                    </a:lnTo>
                    <a:lnTo>
                      <a:pt x="944908" y="113637"/>
                    </a:lnTo>
                    <a:lnTo>
                      <a:pt x="973326" y="106535"/>
                    </a:lnTo>
                    <a:lnTo>
                      <a:pt x="973326" y="106535"/>
                    </a:lnTo>
                    <a:lnTo>
                      <a:pt x="1001744" y="85228"/>
                    </a:lnTo>
                    <a:lnTo>
                      <a:pt x="1037267" y="78125"/>
                    </a:lnTo>
                    <a:lnTo>
                      <a:pt x="1037267" y="85228"/>
                    </a:lnTo>
                    <a:lnTo>
                      <a:pt x="1065686" y="71023"/>
                    </a:lnTo>
                    <a:moveTo>
                      <a:pt x="497320" y="227274"/>
                    </a:moveTo>
                    <a:lnTo>
                      <a:pt x="476006" y="205967"/>
                    </a:lnTo>
                    <a:lnTo>
                      <a:pt x="461797" y="205967"/>
                    </a:lnTo>
                    <a:lnTo>
                      <a:pt x="433379" y="234376"/>
                    </a:lnTo>
                    <a:lnTo>
                      <a:pt x="440483" y="255683"/>
                    </a:lnTo>
                    <a:lnTo>
                      <a:pt x="440483" y="262785"/>
                    </a:lnTo>
                    <a:lnTo>
                      <a:pt x="440483" y="298297"/>
                    </a:lnTo>
                    <a:lnTo>
                      <a:pt x="419170" y="326706"/>
                    </a:lnTo>
                    <a:lnTo>
                      <a:pt x="412065" y="326706"/>
                    </a:lnTo>
                    <a:lnTo>
                      <a:pt x="412065" y="326706"/>
                    </a:lnTo>
                    <a:lnTo>
                      <a:pt x="390751" y="298297"/>
                    </a:lnTo>
                    <a:lnTo>
                      <a:pt x="362333" y="291194"/>
                    </a:lnTo>
                    <a:lnTo>
                      <a:pt x="348124" y="291194"/>
                    </a:lnTo>
                    <a:lnTo>
                      <a:pt x="341019" y="284092"/>
                    </a:lnTo>
                    <a:lnTo>
                      <a:pt x="298392" y="276990"/>
                    </a:lnTo>
                    <a:lnTo>
                      <a:pt x="269974" y="284092"/>
                    </a:lnTo>
                    <a:lnTo>
                      <a:pt x="269974" y="291194"/>
                    </a:lnTo>
                    <a:lnTo>
                      <a:pt x="269974" y="312501"/>
                    </a:lnTo>
                    <a:lnTo>
                      <a:pt x="277078" y="340910"/>
                    </a:lnTo>
                    <a:lnTo>
                      <a:pt x="277078" y="340910"/>
                    </a:lnTo>
                    <a:lnTo>
                      <a:pt x="269974" y="348013"/>
                    </a:lnTo>
                    <a:lnTo>
                      <a:pt x="262869" y="397729"/>
                    </a:lnTo>
                    <a:lnTo>
                      <a:pt x="213137" y="411933"/>
                    </a:lnTo>
                    <a:lnTo>
                      <a:pt x="206033" y="404831"/>
                    </a:lnTo>
                    <a:lnTo>
                      <a:pt x="184719" y="404831"/>
                    </a:lnTo>
                    <a:lnTo>
                      <a:pt x="156301" y="390627"/>
                    </a:lnTo>
                    <a:lnTo>
                      <a:pt x="149196" y="390627"/>
                    </a:lnTo>
                    <a:lnTo>
                      <a:pt x="134987" y="376422"/>
                    </a:lnTo>
                    <a:lnTo>
                      <a:pt x="92359" y="362217"/>
                    </a:lnTo>
                    <a:lnTo>
                      <a:pt x="71046" y="376422"/>
                    </a:lnTo>
                    <a:lnTo>
                      <a:pt x="99464" y="411933"/>
                    </a:lnTo>
                    <a:lnTo>
                      <a:pt x="85255" y="433240"/>
                    </a:lnTo>
                    <a:lnTo>
                      <a:pt x="85255" y="447445"/>
                    </a:lnTo>
                    <a:lnTo>
                      <a:pt x="71046" y="461650"/>
                    </a:lnTo>
                    <a:lnTo>
                      <a:pt x="71046" y="490059"/>
                    </a:lnTo>
                    <a:lnTo>
                      <a:pt x="56837" y="497161"/>
                    </a:lnTo>
                    <a:lnTo>
                      <a:pt x="56837" y="511366"/>
                    </a:lnTo>
                    <a:lnTo>
                      <a:pt x="28418" y="539775"/>
                    </a:lnTo>
                    <a:lnTo>
                      <a:pt x="28418" y="539775"/>
                    </a:lnTo>
                    <a:lnTo>
                      <a:pt x="0" y="582389"/>
                    </a:lnTo>
                    <a:lnTo>
                      <a:pt x="0" y="582389"/>
                    </a:lnTo>
                    <a:lnTo>
                      <a:pt x="21314" y="625003"/>
                    </a:lnTo>
                    <a:lnTo>
                      <a:pt x="14209" y="646309"/>
                    </a:lnTo>
                    <a:lnTo>
                      <a:pt x="28418" y="674719"/>
                    </a:lnTo>
                    <a:lnTo>
                      <a:pt x="28418" y="681821"/>
                    </a:lnTo>
                    <a:lnTo>
                      <a:pt x="42627" y="696026"/>
                    </a:lnTo>
                    <a:lnTo>
                      <a:pt x="42627" y="696026"/>
                    </a:lnTo>
                    <a:lnTo>
                      <a:pt x="71046" y="745742"/>
                    </a:lnTo>
                    <a:lnTo>
                      <a:pt x="71046" y="767049"/>
                    </a:lnTo>
                    <a:lnTo>
                      <a:pt x="92359" y="788355"/>
                    </a:lnTo>
                    <a:lnTo>
                      <a:pt x="113673" y="795458"/>
                    </a:lnTo>
                    <a:lnTo>
                      <a:pt x="120778" y="802560"/>
                    </a:lnTo>
                    <a:lnTo>
                      <a:pt x="120778" y="830969"/>
                    </a:lnTo>
                    <a:lnTo>
                      <a:pt x="99464" y="845174"/>
                    </a:lnTo>
                    <a:lnTo>
                      <a:pt x="99464" y="866481"/>
                    </a:lnTo>
                    <a:lnTo>
                      <a:pt x="78150" y="880685"/>
                    </a:lnTo>
                    <a:lnTo>
                      <a:pt x="78150" y="894890"/>
                    </a:lnTo>
                    <a:lnTo>
                      <a:pt x="71046" y="909095"/>
                    </a:lnTo>
                    <a:lnTo>
                      <a:pt x="92359" y="944606"/>
                    </a:lnTo>
                    <a:lnTo>
                      <a:pt x="106569" y="951708"/>
                    </a:lnTo>
                    <a:lnTo>
                      <a:pt x="127882" y="965913"/>
                    </a:lnTo>
                    <a:lnTo>
                      <a:pt x="134987" y="973015"/>
                    </a:lnTo>
                    <a:lnTo>
                      <a:pt x="142091" y="1022731"/>
                    </a:lnTo>
                    <a:lnTo>
                      <a:pt x="156301" y="1036936"/>
                    </a:lnTo>
                    <a:lnTo>
                      <a:pt x="156301" y="1058243"/>
                    </a:lnTo>
                    <a:lnTo>
                      <a:pt x="184719" y="1079550"/>
                    </a:lnTo>
                    <a:lnTo>
                      <a:pt x="198928" y="1100857"/>
                    </a:lnTo>
                    <a:lnTo>
                      <a:pt x="213137" y="1107959"/>
                    </a:lnTo>
                    <a:lnTo>
                      <a:pt x="220242" y="1150573"/>
                    </a:lnTo>
                    <a:lnTo>
                      <a:pt x="206033" y="1171880"/>
                    </a:lnTo>
                    <a:lnTo>
                      <a:pt x="206033" y="1178982"/>
                    </a:lnTo>
                    <a:lnTo>
                      <a:pt x="198928" y="1193187"/>
                    </a:lnTo>
                    <a:lnTo>
                      <a:pt x="191823" y="1221596"/>
                    </a:lnTo>
                    <a:lnTo>
                      <a:pt x="184719" y="1228698"/>
                    </a:lnTo>
                    <a:lnTo>
                      <a:pt x="177614" y="1257107"/>
                    </a:lnTo>
                    <a:lnTo>
                      <a:pt x="198928" y="1271312"/>
                    </a:lnTo>
                    <a:lnTo>
                      <a:pt x="198928" y="1306823"/>
                    </a:lnTo>
                    <a:lnTo>
                      <a:pt x="198928" y="1313926"/>
                    </a:lnTo>
                    <a:lnTo>
                      <a:pt x="198928" y="1335233"/>
                    </a:lnTo>
                    <a:lnTo>
                      <a:pt x="255765" y="1349437"/>
                    </a:lnTo>
                    <a:lnTo>
                      <a:pt x="262869" y="1349437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377846"/>
                    </a:lnTo>
                    <a:lnTo>
                      <a:pt x="277078" y="1434665"/>
                    </a:lnTo>
                    <a:lnTo>
                      <a:pt x="277078" y="1434665"/>
                    </a:lnTo>
                    <a:lnTo>
                      <a:pt x="277078" y="1463074"/>
                    </a:lnTo>
                    <a:lnTo>
                      <a:pt x="277078" y="1463074"/>
                    </a:lnTo>
                    <a:lnTo>
                      <a:pt x="284183" y="1491483"/>
                    </a:lnTo>
                    <a:lnTo>
                      <a:pt x="319706" y="1505688"/>
                    </a:lnTo>
                    <a:lnTo>
                      <a:pt x="319706" y="1505688"/>
                    </a:lnTo>
                    <a:lnTo>
                      <a:pt x="341019" y="1534097"/>
                    </a:lnTo>
                    <a:lnTo>
                      <a:pt x="333915" y="1562506"/>
                    </a:lnTo>
                    <a:lnTo>
                      <a:pt x="355229" y="1576711"/>
                    </a:lnTo>
                    <a:lnTo>
                      <a:pt x="369438" y="1612222"/>
                    </a:lnTo>
                    <a:lnTo>
                      <a:pt x="362333" y="1619325"/>
                    </a:lnTo>
                    <a:lnTo>
                      <a:pt x="348124" y="1633529"/>
                    </a:lnTo>
                    <a:lnTo>
                      <a:pt x="333915" y="1654836"/>
                    </a:lnTo>
                    <a:lnTo>
                      <a:pt x="319706" y="1661938"/>
                    </a:lnTo>
                    <a:lnTo>
                      <a:pt x="312601" y="1676143"/>
                    </a:lnTo>
                    <a:lnTo>
                      <a:pt x="312601" y="1697450"/>
                    </a:lnTo>
                    <a:lnTo>
                      <a:pt x="326810" y="1711655"/>
                    </a:lnTo>
                    <a:lnTo>
                      <a:pt x="326810" y="1740064"/>
                    </a:lnTo>
                    <a:lnTo>
                      <a:pt x="333915" y="1754268"/>
                    </a:lnTo>
                    <a:lnTo>
                      <a:pt x="333915" y="1775575"/>
                    </a:lnTo>
                    <a:lnTo>
                      <a:pt x="348124" y="1789780"/>
                    </a:lnTo>
                    <a:lnTo>
                      <a:pt x="341019" y="1803984"/>
                    </a:lnTo>
                    <a:lnTo>
                      <a:pt x="376542" y="1832394"/>
                    </a:lnTo>
                    <a:lnTo>
                      <a:pt x="404961" y="1811087"/>
                    </a:lnTo>
                    <a:lnTo>
                      <a:pt x="404961" y="1796882"/>
                    </a:lnTo>
                    <a:lnTo>
                      <a:pt x="433379" y="1768473"/>
                    </a:lnTo>
                    <a:lnTo>
                      <a:pt x="454693" y="1768473"/>
                    </a:lnTo>
                    <a:lnTo>
                      <a:pt x="454693" y="1768473"/>
                    </a:lnTo>
                    <a:lnTo>
                      <a:pt x="490215" y="1775575"/>
                    </a:lnTo>
                    <a:lnTo>
                      <a:pt x="511529" y="1754268"/>
                    </a:lnTo>
                    <a:lnTo>
                      <a:pt x="511529" y="1747166"/>
                    </a:lnTo>
                    <a:lnTo>
                      <a:pt x="561261" y="1725859"/>
                    </a:lnTo>
                    <a:lnTo>
                      <a:pt x="575470" y="1747166"/>
                    </a:lnTo>
                    <a:lnTo>
                      <a:pt x="582575" y="1782678"/>
                    </a:lnTo>
                    <a:lnTo>
                      <a:pt x="610993" y="1789780"/>
                    </a:lnTo>
                    <a:lnTo>
                      <a:pt x="632307" y="1782678"/>
                    </a:lnTo>
                    <a:lnTo>
                      <a:pt x="632307" y="1782678"/>
                    </a:lnTo>
                    <a:lnTo>
                      <a:pt x="632307" y="1754268"/>
                    </a:lnTo>
                    <a:lnTo>
                      <a:pt x="667830" y="1732961"/>
                    </a:lnTo>
                    <a:lnTo>
                      <a:pt x="682039" y="1732961"/>
                    </a:lnTo>
                    <a:lnTo>
                      <a:pt x="689143" y="1718757"/>
                    </a:lnTo>
                    <a:lnTo>
                      <a:pt x="731771" y="1718757"/>
                    </a:lnTo>
                    <a:lnTo>
                      <a:pt x="731771" y="1718757"/>
                    </a:lnTo>
                    <a:lnTo>
                      <a:pt x="760189" y="1704552"/>
                    </a:lnTo>
                    <a:lnTo>
                      <a:pt x="781503" y="1711655"/>
                    </a:lnTo>
                    <a:lnTo>
                      <a:pt x="802816" y="1697450"/>
                    </a:lnTo>
                    <a:lnTo>
                      <a:pt x="817026" y="1697450"/>
                    </a:lnTo>
                    <a:lnTo>
                      <a:pt x="838339" y="1669041"/>
                    </a:lnTo>
                    <a:lnTo>
                      <a:pt x="866758" y="1676143"/>
                    </a:lnTo>
                    <a:lnTo>
                      <a:pt x="888071" y="1661938"/>
                    </a:lnTo>
                    <a:lnTo>
                      <a:pt x="902280" y="1661938"/>
                    </a:lnTo>
                    <a:lnTo>
                      <a:pt x="909385" y="1669041"/>
                    </a:lnTo>
                    <a:lnTo>
                      <a:pt x="944908" y="1669041"/>
                    </a:lnTo>
                    <a:lnTo>
                      <a:pt x="959117" y="1683245"/>
                    </a:lnTo>
                    <a:lnTo>
                      <a:pt x="980431" y="1690348"/>
                    </a:lnTo>
                    <a:lnTo>
                      <a:pt x="1001744" y="1676143"/>
                    </a:lnTo>
                    <a:lnTo>
                      <a:pt x="1001744" y="1661938"/>
                    </a:lnTo>
                    <a:lnTo>
                      <a:pt x="1023058" y="1640632"/>
                    </a:lnTo>
                    <a:lnTo>
                      <a:pt x="1023058" y="1598018"/>
                    </a:lnTo>
                    <a:lnTo>
                      <a:pt x="1030163" y="1583813"/>
                    </a:lnTo>
                    <a:lnTo>
                      <a:pt x="1015954" y="1555404"/>
                    </a:lnTo>
                    <a:lnTo>
                      <a:pt x="1015954" y="1555404"/>
                    </a:lnTo>
                    <a:lnTo>
                      <a:pt x="1008849" y="1541199"/>
                    </a:lnTo>
                    <a:lnTo>
                      <a:pt x="1008849" y="1498586"/>
                    </a:lnTo>
                    <a:lnTo>
                      <a:pt x="1008849" y="1498586"/>
                    </a:lnTo>
                    <a:lnTo>
                      <a:pt x="1015954" y="1463074"/>
                    </a:lnTo>
                    <a:lnTo>
                      <a:pt x="1008849" y="1455972"/>
                    </a:lnTo>
                    <a:lnTo>
                      <a:pt x="1023058" y="1434665"/>
                    </a:lnTo>
                    <a:lnTo>
                      <a:pt x="1015954" y="1406256"/>
                    </a:lnTo>
                    <a:lnTo>
                      <a:pt x="1015954" y="1392051"/>
                    </a:lnTo>
                    <a:lnTo>
                      <a:pt x="1015954" y="1363642"/>
                    </a:lnTo>
                    <a:lnTo>
                      <a:pt x="1015954" y="1356540"/>
                    </a:lnTo>
                    <a:lnTo>
                      <a:pt x="1015954" y="1356540"/>
                    </a:lnTo>
                    <a:lnTo>
                      <a:pt x="1015954" y="1321028"/>
                    </a:lnTo>
                    <a:lnTo>
                      <a:pt x="1037267" y="1306823"/>
                    </a:lnTo>
                    <a:lnTo>
                      <a:pt x="1001744" y="1271312"/>
                    </a:lnTo>
                    <a:lnTo>
                      <a:pt x="1008849" y="1264210"/>
                    </a:lnTo>
                    <a:lnTo>
                      <a:pt x="980431" y="1235800"/>
                    </a:lnTo>
                    <a:lnTo>
                      <a:pt x="973326" y="1235800"/>
                    </a:lnTo>
                    <a:lnTo>
                      <a:pt x="959117" y="1221596"/>
                    </a:lnTo>
                    <a:lnTo>
                      <a:pt x="959117" y="1193187"/>
                    </a:lnTo>
                    <a:lnTo>
                      <a:pt x="937803" y="1171880"/>
                    </a:lnTo>
                    <a:lnTo>
                      <a:pt x="944908" y="1150573"/>
                    </a:lnTo>
                    <a:lnTo>
                      <a:pt x="937803" y="1129266"/>
                    </a:lnTo>
                    <a:lnTo>
                      <a:pt x="952012" y="1100857"/>
                    </a:lnTo>
                    <a:lnTo>
                      <a:pt x="930699" y="1072447"/>
                    </a:lnTo>
                    <a:lnTo>
                      <a:pt x="923594" y="1072447"/>
                    </a:lnTo>
                    <a:lnTo>
                      <a:pt x="895176" y="1058243"/>
                    </a:lnTo>
                    <a:lnTo>
                      <a:pt x="880967" y="1036936"/>
                    </a:lnTo>
                    <a:lnTo>
                      <a:pt x="895176" y="1015629"/>
                    </a:lnTo>
                    <a:lnTo>
                      <a:pt x="888071" y="1001424"/>
                    </a:lnTo>
                    <a:lnTo>
                      <a:pt x="895176" y="980118"/>
                    </a:lnTo>
                    <a:lnTo>
                      <a:pt x="895176" y="965913"/>
                    </a:lnTo>
                    <a:lnTo>
                      <a:pt x="888071" y="958811"/>
                    </a:lnTo>
                    <a:lnTo>
                      <a:pt x="880967" y="923299"/>
                    </a:lnTo>
                    <a:lnTo>
                      <a:pt x="852548" y="901992"/>
                    </a:lnTo>
                    <a:lnTo>
                      <a:pt x="852548" y="901992"/>
                    </a:lnTo>
                    <a:lnTo>
                      <a:pt x="859653" y="873583"/>
                    </a:lnTo>
                    <a:lnTo>
                      <a:pt x="852548" y="866481"/>
                    </a:lnTo>
                    <a:lnTo>
                      <a:pt x="852548" y="838072"/>
                    </a:lnTo>
                    <a:lnTo>
                      <a:pt x="809921" y="838072"/>
                    </a:lnTo>
                    <a:lnTo>
                      <a:pt x="809921" y="809662"/>
                    </a:lnTo>
                    <a:lnTo>
                      <a:pt x="788607" y="795458"/>
                    </a:lnTo>
                    <a:lnTo>
                      <a:pt x="781503" y="774151"/>
                    </a:lnTo>
                    <a:lnTo>
                      <a:pt x="774398" y="767049"/>
                    </a:lnTo>
                    <a:lnTo>
                      <a:pt x="767294" y="752844"/>
                    </a:lnTo>
                    <a:lnTo>
                      <a:pt x="795712" y="717332"/>
                    </a:lnTo>
                    <a:lnTo>
                      <a:pt x="824130" y="724435"/>
                    </a:lnTo>
                    <a:lnTo>
                      <a:pt x="838339" y="710230"/>
                    </a:lnTo>
                    <a:lnTo>
                      <a:pt x="831235" y="681821"/>
                    </a:lnTo>
                    <a:lnTo>
                      <a:pt x="809921" y="667616"/>
                    </a:lnTo>
                    <a:lnTo>
                      <a:pt x="802816" y="660514"/>
                    </a:lnTo>
                    <a:lnTo>
                      <a:pt x="781503" y="646309"/>
                    </a:lnTo>
                    <a:lnTo>
                      <a:pt x="774398" y="603696"/>
                    </a:lnTo>
                    <a:lnTo>
                      <a:pt x="781503" y="596593"/>
                    </a:lnTo>
                    <a:lnTo>
                      <a:pt x="774398" y="561082"/>
                    </a:lnTo>
                    <a:lnTo>
                      <a:pt x="767294" y="553979"/>
                    </a:lnTo>
                    <a:lnTo>
                      <a:pt x="767294" y="525570"/>
                    </a:lnTo>
                    <a:lnTo>
                      <a:pt x="774398" y="497161"/>
                    </a:lnTo>
                    <a:lnTo>
                      <a:pt x="767294" y="490059"/>
                    </a:lnTo>
                    <a:lnTo>
                      <a:pt x="774398" y="440343"/>
                    </a:lnTo>
                    <a:lnTo>
                      <a:pt x="745980" y="447445"/>
                    </a:lnTo>
                    <a:lnTo>
                      <a:pt x="738875" y="468752"/>
                    </a:lnTo>
                    <a:lnTo>
                      <a:pt x="724666" y="475854"/>
                    </a:lnTo>
                    <a:lnTo>
                      <a:pt x="703352" y="497161"/>
                    </a:lnTo>
                    <a:lnTo>
                      <a:pt x="682039" y="511366"/>
                    </a:lnTo>
                    <a:lnTo>
                      <a:pt x="653621" y="497161"/>
                    </a:lnTo>
                    <a:lnTo>
                      <a:pt x="653621" y="490059"/>
                    </a:lnTo>
                    <a:lnTo>
                      <a:pt x="625202" y="475854"/>
                    </a:lnTo>
                    <a:lnTo>
                      <a:pt x="610993" y="440343"/>
                    </a:lnTo>
                    <a:lnTo>
                      <a:pt x="610993" y="419036"/>
                    </a:lnTo>
                    <a:lnTo>
                      <a:pt x="589679" y="404831"/>
                    </a:lnTo>
                    <a:lnTo>
                      <a:pt x="554157" y="397729"/>
                    </a:lnTo>
                    <a:lnTo>
                      <a:pt x="547052" y="390627"/>
                    </a:lnTo>
                    <a:lnTo>
                      <a:pt x="518634" y="383524"/>
                    </a:lnTo>
                    <a:lnTo>
                      <a:pt x="511529" y="348013"/>
                    </a:lnTo>
                    <a:lnTo>
                      <a:pt x="497320" y="326706"/>
                    </a:lnTo>
                    <a:lnTo>
                      <a:pt x="497320" y="305399"/>
                    </a:lnTo>
                    <a:lnTo>
                      <a:pt x="497320" y="298297"/>
                    </a:lnTo>
                    <a:lnTo>
                      <a:pt x="497320" y="262785"/>
                    </a:lnTo>
                    <a:lnTo>
                      <a:pt x="497320" y="262785"/>
                    </a:lnTo>
                    <a:lnTo>
                      <a:pt x="497320" y="227274"/>
                    </a:lnTo>
                    <a:moveTo>
                      <a:pt x="2564750" y="674719"/>
                    </a:moveTo>
                    <a:lnTo>
                      <a:pt x="2578959" y="667616"/>
                    </a:lnTo>
                    <a:lnTo>
                      <a:pt x="2586064" y="667616"/>
                    </a:lnTo>
                    <a:lnTo>
                      <a:pt x="2607377" y="703128"/>
                    </a:lnTo>
                    <a:lnTo>
                      <a:pt x="2586064" y="710230"/>
                    </a:lnTo>
                    <a:lnTo>
                      <a:pt x="2571855" y="703128"/>
                    </a:lnTo>
                    <a:lnTo>
                      <a:pt x="2564750" y="674719"/>
                    </a:lnTo>
                    <a:moveTo>
                      <a:pt x="1825875" y="1526995"/>
                    </a:moveTo>
                    <a:lnTo>
                      <a:pt x="1840084" y="1526995"/>
                    </a:lnTo>
                    <a:lnTo>
                      <a:pt x="1847188" y="1541199"/>
                    </a:lnTo>
                    <a:lnTo>
                      <a:pt x="1832979" y="1569609"/>
                    </a:lnTo>
                    <a:lnTo>
                      <a:pt x="1811666" y="1562506"/>
                    </a:lnTo>
                    <a:lnTo>
                      <a:pt x="1811666" y="1526995"/>
                    </a:lnTo>
                    <a:lnTo>
                      <a:pt x="1825875" y="1526995"/>
                    </a:lnTo>
                    <a:moveTo>
                      <a:pt x="1761934" y="1612222"/>
                    </a:moveTo>
                    <a:lnTo>
                      <a:pt x="1726411" y="1612222"/>
                    </a:lnTo>
                    <a:lnTo>
                      <a:pt x="1719306" y="1633529"/>
                    </a:lnTo>
                    <a:lnTo>
                      <a:pt x="1705097" y="1640632"/>
                    </a:lnTo>
                    <a:lnTo>
                      <a:pt x="1683783" y="1676143"/>
                    </a:lnTo>
                    <a:lnTo>
                      <a:pt x="1697992" y="1697450"/>
                    </a:lnTo>
                    <a:lnTo>
                      <a:pt x="1705097" y="1704552"/>
                    </a:lnTo>
                    <a:lnTo>
                      <a:pt x="1719306" y="1740064"/>
                    </a:lnTo>
                    <a:lnTo>
                      <a:pt x="1719306" y="1747166"/>
                    </a:lnTo>
                    <a:lnTo>
                      <a:pt x="1726411" y="1782678"/>
                    </a:lnTo>
                    <a:lnTo>
                      <a:pt x="1740620" y="1789780"/>
                    </a:lnTo>
                    <a:lnTo>
                      <a:pt x="1761934" y="1789780"/>
                    </a:lnTo>
                    <a:lnTo>
                      <a:pt x="1769038" y="1789780"/>
                    </a:lnTo>
                    <a:lnTo>
                      <a:pt x="1790352" y="1768473"/>
                    </a:lnTo>
                    <a:lnTo>
                      <a:pt x="1790352" y="1768473"/>
                    </a:lnTo>
                    <a:lnTo>
                      <a:pt x="1825875" y="1740064"/>
                    </a:lnTo>
                    <a:lnTo>
                      <a:pt x="1825875" y="1740064"/>
                    </a:lnTo>
                    <a:lnTo>
                      <a:pt x="1854293" y="1725859"/>
                    </a:lnTo>
                    <a:lnTo>
                      <a:pt x="1861398" y="1704552"/>
                    </a:lnTo>
                    <a:lnTo>
                      <a:pt x="1832979" y="1669041"/>
                    </a:lnTo>
                    <a:lnTo>
                      <a:pt x="1832979" y="1654836"/>
                    </a:lnTo>
                    <a:lnTo>
                      <a:pt x="1797456" y="1633529"/>
                    </a:lnTo>
                    <a:lnTo>
                      <a:pt x="1797456" y="1633529"/>
                    </a:lnTo>
                    <a:lnTo>
                      <a:pt x="1761934" y="1612222"/>
                    </a:lnTo>
                  </a:path>
                </a:pathLst>
              </a:custGeom>
              <a:noFill/>
              <a:ln w="71046" cap="rnd">
                <a:solidFill>
                  <a:srgbClr val="BAB4CB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ink">
                <a:extLst>
                  <a:ext uri="{FF2B5EF4-FFF2-40B4-BE49-F238E27FC236}">
                    <a16:creationId xmlns:a16="http://schemas.microsoft.com/office/drawing/2014/main" id="{B269810A-DDCE-020B-992D-972121899866}"/>
                  </a:ext>
                </a:extLst>
              </p:cNvPr>
              <p:cNvSpPr/>
              <p:nvPr/>
            </p:nvSpPr>
            <p:spPr>
              <a:xfrm>
                <a:off x="440483" y="1238984"/>
                <a:ext cx="3097592" cy="2784101"/>
              </a:xfrm>
              <a:custGeom>
                <a:avLst/>
                <a:gdLst>
                  <a:gd name="connsiteX0" fmla="*/ 2650005 w 3097592"/>
                  <a:gd name="connsiteY0" fmla="*/ 63921 h 2784101"/>
                  <a:gd name="connsiteX1" fmla="*/ 2642900 w 3097592"/>
                  <a:gd name="connsiteY1" fmla="*/ 28409 h 2784101"/>
                  <a:gd name="connsiteX2" fmla="*/ 2650005 w 3097592"/>
                  <a:gd name="connsiteY2" fmla="*/ 14205 h 2784101"/>
                  <a:gd name="connsiteX3" fmla="*/ 2657109 w 3097592"/>
                  <a:gd name="connsiteY3" fmla="*/ 7102 h 2784101"/>
                  <a:gd name="connsiteX4" fmla="*/ 2685528 w 3097592"/>
                  <a:gd name="connsiteY4" fmla="*/ 7102 h 2784101"/>
                  <a:gd name="connsiteX5" fmla="*/ 2699737 w 3097592"/>
                  <a:gd name="connsiteY5" fmla="*/ 0 h 2784101"/>
                  <a:gd name="connsiteX6" fmla="*/ 2735260 w 3097592"/>
                  <a:gd name="connsiteY6" fmla="*/ 7102 h 2784101"/>
                  <a:gd name="connsiteX7" fmla="*/ 2735260 w 3097592"/>
                  <a:gd name="connsiteY7" fmla="*/ 7102 h 2784101"/>
                  <a:gd name="connsiteX8" fmla="*/ 2742364 w 3097592"/>
                  <a:gd name="connsiteY8" fmla="*/ 28409 h 2784101"/>
                  <a:gd name="connsiteX9" fmla="*/ 2763678 w 3097592"/>
                  <a:gd name="connsiteY9" fmla="*/ 49716 h 2784101"/>
                  <a:gd name="connsiteX10" fmla="*/ 2770783 w 3097592"/>
                  <a:gd name="connsiteY10" fmla="*/ 63921 h 2784101"/>
                  <a:gd name="connsiteX11" fmla="*/ 2784992 w 3097592"/>
                  <a:gd name="connsiteY11" fmla="*/ 78125 h 2784101"/>
                  <a:gd name="connsiteX12" fmla="*/ 2770783 w 3097592"/>
                  <a:gd name="connsiteY12" fmla="*/ 120739 h 2784101"/>
                  <a:gd name="connsiteX13" fmla="*/ 2813410 w 3097592"/>
                  <a:gd name="connsiteY13" fmla="*/ 120739 h 2784101"/>
                  <a:gd name="connsiteX14" fmla="*/ 2813410 w 3097592"/>
                  <a:gd name="connsiteY14" fmla="*/ 134944 h 2784101"/>
                  <a:gd name="connsiteX15" fmla="*/ 2856037 w 3097592"/>
                  <a:gd name="connsiteY15" fmla="*/ 142046 h 2784101"/>
                  <a:gd name="connsiteX16" fmla="*/ 2863142 w 3097592"/>
                  <a:gd name="connsiteY16" fmla="*/ 149148 h 2784101"/>
                  <a:gd name="connsiteX17" fmla="*/ 2863142 w 3097592"/>
                  <a:gd name="connsiteY17" fmla="*/ 149148 h 2784101"/>
                  <a:gd name="connsiteX18" fmla="*/ 2898665 w 3097592"/>
                  <a:gd name="connsiteY18" fmla="*/ 134944 h 2784101"/>
                  <a:gd name="connsiteX19" fmla="*/ 2912874 w 3097592"/>
                  <a:gd name="connsiteY19" fmla="*/ 106535 h 2784101"/>
                  <a:gd name="connsiteX20" fmla="*/ 2941292 w 3097592"/>
                  <a:gd name="connsiteY20" fmla="*/ 106535 h 2784101"/>
                  <a:gd name="connsiteX21" fmla="*/ 2955501 w 3097592"/>
                  <a:gd name="connsiteY21" fmla="*/ 134944 h 2784101"/>
                  <a:gd name="connsiteX22" fmla="*/ 2948397 w 3097592"/>
                  <a:gd name="connsiteY22" fmla="*/ 156251 h 2784101"/>
                  <a:gd name="connsiteX23" fmla="*/ 2969711 w 3097592"/>
                  <a:gd name="connsiteY23" fmla="*/ 191762 h 2784101"/>
                  <a:gd name="connsiteX24" fmla="*/ 2962606 w 3097592"/>
                  <a:gd name="connsiteY24" fmla="*/ 205967 h 2784101"/>
                  <a:gd name="connsiteX25" fmla="*/ 2962606 w 3097592"/>
                  <a:gd name="connsiteY25" fmla="*/ 205967 h 2784101"/>
                  <a:gd name="connsiteX26" fmla="*/ 2955501 w 3097592"/>
                  <a:gd name="connsiteY26" fmla="*/ 248581 h 2784101"/>
                  <a:gd name="connsiteX27" fmla="*/ 2948397 w 3097592"/>
                  <a:gd name="connsiteY27" fmla="*/ 255683 h 2784101"/>
                  <a:gd name="connsiteX28" fmla="*/ 2941292 w 3097592"/>
                  <a:gd name="connsiteY28" fmla="*/ 291194 h 2784101"/>
                  <a:gd name="connsiteX29" fmla="*/ 2941292 w 3097592"/>
                  <a:gd name="connsiteY29" fmla="*/ 298297 h 2784101"/>
                  <a:gd name="connsiteX30" fmla="*/ 2969711 w 3097592"/>
                  <a:gd name="connsiteY30" fmla="*/ 326706 h 2784101"/>
                  <a:gd name="connsiteX31" fmla="*/ 2983920 w 3097592"/>
                  <a:gd name="connsiteY31" fmla="*/ 326706 h 2784101"/>
                  <a:gd name="connsiteX32" fmla="*/ 3005233 w 3097592"/>
                  <a:gd name="connsiteY32" fmla="*/ 355115 h 2784101"/>
                  <a:gd name="connsiteX33" fmla="*/ 3033652 w 3097592"/>
                  <a:gd name="connsiteY33" fmla="*/ 362217 h 2784101"/>
                  <a:gd name="connsiteX34" fmla="*/ 3047861 w 3097592"/>
                  <a:gd name="connsiteY34" fmla="*/ 383524 h 2784101"/>
                  <a:gd name="connsiteX35" fmla="*/ 3047861 w 3097592"/>
                  <a:gd name="connsiteY35" fmla="*/ 390627 h 2784101"/>
                  <a:gd name="connsiteX36" fmla="*/ 3062070 w 3097592"/>
                  <a:gd name="connsiteY36" fmla="*/ 411933 h 2784101"/>
                  <a:gd name="connsiteX37" fmla="*/ 3069175 w 3097592"/>
                  <a:gd name="connsiteY37" fmla="*/ 419036 h 2784101"/>
                  <a:gd name="connsiteX38" fmla="*/ 3069175 w 3097592"/>
                  <a:gd name="connsiteY38" fmla="*/ 426138 h 2784101"/>
                  <a:gd name="connsiteX39" fmla="*/ 3069175 w 3097592"/>
                  <a:gd name="connsiteY39" fmla="*/ 454547 h 2784101"/>
                  <a:gd name="connsiteX40" fmla="*/ 3083384 w 3097592"/>
                  <a:gd name="connsiteY40" fmla="*/ 468752 h 2784101"/>
                  <a:gd name="connsiteX41" fmla="*/ 3076279 w 3097592"/>
                  <a:gd name="connsiteY41" fmla="*/ 504263 h 2784101"/>
                  <a:gd name="connsiteX42" fmla="*/ 3076279 w 3097592"/>
                  <a:gd name="connsiteY42" fmla="*/ 504263 h 2784101"/>
                  <a:gd name="connsiteX43" fmla="*/ 3097593 w 3097592"/>
                  <a:gd name="connsiteY43" fmla="*/ 539775 h 2784101"/>
                  <a:gd name="connsiteX44" fmla="*/ 3076279 w 3097592"/>
                  <a:gd name="connsiteY44" fmla="*/ 568184 h 2784101"/>
                  <a:gd name="connsiteX45" fmla="*/ 3076279 w 3097592"/>
                  <a:gd name="connsiteY45" fmla="*/ 575286 h 2784101"/>
                  <a:gd name="connsiteX46" fmla="*/ 3083384 w 3097592"/>
                  <a:gd name="connsiteY46" fmla="*/ 603696 h 2784101"/>
                  <a:gd name="connsiteX47" fmla="*/ 3076279 w 3097592"/>
                  <a:gd name="connsiteY47" fmla="*/ 617900 h 2784101"/>
                  <a:gd name="connsiteX48" fmla="*/ 3083384 w 3097592"/>
                  <a:gd name="connsiteY48" fmla="*/ 646309 h 2784101"/>
                  <a:gd name="connsiteX49" fmla="*/ 3069175 w 3097592"/>
                  <a:gd name="connsiteY49" fmla="*/ 667616 h 2784101"/>
                  <a:gd name="connsiteX50" fmla="*/ 3083384 w 3097592"/>
                  <a:gd name="connsiteY50" fmla="*/ 688923 h 2784101"/>
                  <a:gd name="connsiteX51" fmla="*/ 3076279 w 3097592"/>
                  <a:gd name="connsiteY51" fmla="*/ 703128 h 2784101"/>
                  <a:gd name="connsiteX52" fmla="*/ 3083384 w 3097592"/>
                  <a:gd name="connsiteY52" fmla="*/ 731537 h 2784101"/>
                  <a:gd name="connsiteX53" fmla="*/ 3083384 w 3097592"/>
                  <a:gd name="connsiteY53" fmla="*/ 738639 h 2784101"/>
                  <a:gd name="connsiteX54" fmla="*/ 3083384 w 3097592"/>
                  <a:gd name="connsiteY54" fmla="*/ 759946 h 2784101"/>
                  <a:gd name="connsiteX55" fmla="*/ 3076279 w 3097592"/>
                  <a:gd name="connsiteY55" fmla="*/ 767049 h 2784101"/>
                  <a:gd name="connsiteX56" fmla="*/ 3069175 w 3097592"/>
                  <a:gd name="connsiteY56" fmla="*/ 781253 h 2784101"/>
                  <a:gd name="connsiteX57" fmla="*/ 3047861 w 3097592"/>
                  <a:gd name="connsiteY57" fmla="*/ 795458 h 2784101"/>
                  <a:gd name="connsiteX58" fmla="*/ 3040756 w 3097592"/>
                  <a:gd name="connsiteY58" fmla="*/ 809662 h 2784101"/>
                  <a:gd name="connsiteX59" fmla="*/ 3012338 w 3097592"/>
                  <a:gd name="connsiteY59" fmla="*/ 823867 h 2784101"/>
                  <a:gd name="connsiteX60" fmla="*/ 3012338 w 3097592"/>
                  <a:gd name="connsiteY60" fmla="*/ 838072 h 2784101"/>
                  <a:gd name="connsiteX61" fmla="*/ 3012338 w 3097592"/>
                  <a:gd name="connsiteY61" fmla="*/ 866481 h 2784101"/>
                  <a:gd name="connsiteX62" fmla="*/ 3012338 w 3097592"/>
                  <a:gd name="connsiteY62" fmla="*/ 866481 h 2784101"/>
                  <a:gd name="connsiteX63" fmla="*/ 3026547 w 3097592"/>
                  <a:gd name="connsiteY63" fmla="*/ 894890 h 2784101"/>
                  <a:gd name="connsiteX64" fmla="*/ 3040756 w 3097592"/>
                  <a:gd name="connsiteY64" fmla="*/ 901992 h 2784101"/>
                  <a:gd name="connsiteX65" fmla="*/ 3047861 w 3097592"/>
                  <a:gd name="connsiteY65" fmla="*/ 930401 h 2784101"/>
                  <a:gd name="connsiteX66" fmla="*/ 3062070 w 3097592"/>
                  <a:gd name="connsiteY66" fmla="*/ 930401 h 2784101"/>
                  <a:gd name="connsiteX67" fmla="*/ 3076279 w 3097592"/>
                  <a:gd name="connsiteY67" fmla="*/ 951708 h 2784101"/>
                  <a:gd name="connsiteX68" fmla="*/ 3069175 w 3097592"/>
                  <a:gd name="connsiteY68" fmla="*/ 980118 h 2784101"/>
                  <a:gd name="connsiteX69" fmla="*/ 3076279 w 3097592"/>
                  <a:gd name="connsiteY69" fmla="*/ 987220 h 2784101"/>
                  <a:gd name="connsiteX70" fmla="*/ 3090488 w 3097592"/>
                  <a:gd name="connsiteY70" fmla="*/ 1029834 h 2784101"/>
                  <a:gd name="connsiteX71" fmla="*/ 3090488 w 3097592"/>
                  <a:gd name="connsiteY71" fmla="*/ 1036936 h 2784101"/>
                  <a:gd name="connsiteX72" fmla="*/ 3083384 w 3097592"/>
                  <a:gd name="connsiteY72" fmla="*/ 1036936 h 2784101"/>
                  <a:gd name="connsiteX73" fmla="*/ 3083384 w 3097592"/>
                  <a:gd name="connsiteY73" fmla="*/ 1086652 h 2784101"/>
                  <a:gd name="connsiteX74" fmla="*/ 3054965 w 3097592"/>
                  <a:gd name="connsiteY74" fmla="*/ 1093754 h 2784101"/>
                  <a:gd name="connsiteX75" fmla="*/ 3033652 w 3097592"/>
                  <a:gd name="connsiteY75" fmla="*/ 1079550 h 2784101"/>
                  <a:gd name="connsiteX76" fmla="*/ 3026547 w 3097592"/>
                  <a:gd name="connsiteY76" fmla="*/ 1086652 h 2784101"/>
                  <a:gd name="connsiteX77" fmla="*/ 2991024 w 3097592"/>
                  <a:gd name="connsiteY77" fmla="*/ 1079550 h 2784101"/>
                  <a:gd name="connsiteX78" fmla="*/ 2983920 w 3097592"/>
                  <a:gd name="connsiteY78" fmla="*/ 1072447 h 2784101"/>
                  <a:gd name="connsiteX79" fmla="*/ 2962606 w 3097592"/>
                  <a:gd name="connsiteY79" fmla="*/ 1065345 h 2784101"/>
                  <a:gd name="connsiteX80" fmla="*/ 2941292 w 3097592"/>
                  <a:gd name="connsiteY80" fmla="*/ 1086652 h 2784101"/>
                  <a:gd name="connsiteX81" fmla="*/ 2905769 w 3097592"/>
                  <a:gd name="connsiteY81" fmla="*/ 1072447 h 2784101"/>
                  <a:gd name="connsiteX82" fmla="*/ 2877351 w 3097592"/>
                  <a:gd name="connsiteY82" fmla="*/ 1093754 h 2784101"/>
                  <a:gd name="connsiteX83" fmla="*/ 2877351 w 3097592"/>
                  <a:gd name="connsiteY83" fmla="*/ 1093754 h 2784101"/>
                  <a:gd name="connsiteX84" fmla="*/ 2891560 w 3097592"/>
                  <a:gd name="connsiteY84" fmla="*/ 1136368 h 2784101"/>
                  <a:gd name="connsiteX85" fmla="*/ 2898665 w 3097592"/>
                  <a:gd name="connsiteY85" fmla="*/ 1143470 h 2784101"/>
                  <a:gd name="connsiteX86" fmla="*/ 2905769 w 3097592"/>
                  <a:gd name="connsiteY86" fmla="*/ 1171880 h 2784101"/>
                  <a:gd name="connsiteX87" fmla="*/ 2905769 w 3097592"/>
                  <a:gd name="connsiteY87" fmla="*/ 1171880 h 2784101"/>
                  <a:gd name="connsiteX88" fmla="*/ 2912874 w 3097592"/>
                  <a:gd name="connsiteY88" fmla="*/ 1178982 h 2784101"/>
                  <a:gd name="connsiteX89" fmla="*/ 2927083 w 3097592"/>
                  <a:gd name="connsiteY89" fmla="*/ 1200289 h 2784101"/>
                  <a:gd name="connsiteX90" fmla="*/ 2948397 w 3097592"/>
                  <a:gd name="connsiteY90" fmla="*/ 1207391 h 2784101"/>
                  <a:gd name="connsiteX91" fmla="*/ 2962606 w 3097592"/>
                  <a:gd name="connsiteY91" fmla="*/ 1242903 h 2784101"/>
                  <a:gd name="connsiteX92" fmla="*/ 2955501 w 3097592"/>
                  <a:gd name="connsiteY92" fmla="*/ 1264210 h 2784101"/>
                  <a:gd name="connsiteX93" fmla="*/ 2962606 w 3097592"/>
                  <a:gd name="connsiteY93" fmla="*/ 1278414 h 2784101"/>
                  <a:gd name="connsiteX94" fmla="*/ 2948397 w 3097592"/>
                  <a:gd name="connsiteY94" fmla="*/ 1299721 h 2784101"/>
                  <a:gd name="connsiteX95" fmla="*/ 2948397 w 3097592"/>
                  <a:gd name="connsiteY95" fmla="*/ 1306823 h 2784101"/>
                  <a:gd name="connsiteX96" fmla="*/ 2927083 w 3097592"/>
                  <a:gd name="connsiteY96" fmla="*/ 1335233 h 2784101"/>
                  <a:gd name="connsiteX97" fmla="*/ 2891560 w 3097592"/>
                  <a:gd name="connsiteY97" fmla="*/ 1335233 h 2784101"/>
                  <a:gd name="connsiteX98" fmla="*/ 2884456 w 3097592"/>
                  <a:gd name="connsiteY98" fmla="*/ 1313926 h 2784101"/>
                  <a:gd name="connsiteX99" fmla="*/ 2884456 w 3097592"/>
                  <a:gd name="connsiteY99" fmla="*/ 1299721 h 2784101"/>
                  <a:gd name="connsiteX100" fmla="*/ 2863142 w 3097592"/>
                  <a:gd name="connsiteY100" fmla="*/ 1271312 h 2784101"/>
                  <a:gd name="connsiteX101" fmla="*/ 2856037 w 3097592"/>
                  <a:gd name="connsiteY101" fmla="*/ 1250005 h 2784101"/>
                  <a:gd name="connsiteX102" fmla="*/ 2856037 w 3097592"/>
                  <a:gd name="connsiteY102" fmla="*/ 1250005 h 2784101"/>
                  <a:gd name="connsiteX103" fmla="*/ 2848933 w 3097592"/>
                  <a:gd name="connsiteY103" fmla="*/ 1235800 h 2784101"/>
                  <a:gd name="connsiteX104" fmla="*/ 2834724 w 3097592"/>
                  <a:gd name="connsiteY104" fmla="*/ 1228698 h 2784101"/>
                  <a:gd name="connsiteX105" fmla="*/ 2827619 w 3097592"/>
                  <a:gd name="connsiteY105" fmla="*/ 1221596 h 2784101"/>
                  <a:gd name="connsiteX106" fmla="*/ 2813410 w 3097592"/>
                  <a:gd name="connsiteY106" fmla="*/ 1200289 h 2784101"/>
                  <a:gd name="connsiteX107" fmla="*/ 2784992 w 3097592"/>
                  <a:gd name="connsiteY107" fmla="*/ 1193187 h 2784101"/>
                  <a:gd name="connsiteX108" fmla="*/ 2777887 w 3097592"/>
                  <a:gd name="connsiteY108" fmla="*/ 1186084 h 2784101"/>
                  <a:gd name="connsiteX109" fmla="*/ 2728155 w 3097592"/>
                  <a:gd name="connsiteY109" fmla="*/ 1193187 h 2784101"/>
                  <a:gd name="connsiteX110" fmla="*/ 2728155 w 3097592"/>
                  <a:gd name="connsiteY110" fmla="*/ 1200289 h 2784101"/>
                  <a:gd name="connsiteX111" fmla="*/ 2699737 w 3097592"/>
                  <a:gd name="connsiteY111" fmla="*/ 1207391 h 2784101"/>
                  <a:gd name="connsiteX112" fmla="*/ 2678423 w 3097592"/>
                  <a:gd name="connsiteY112" fmla="*/ 1193187 h 2784101"/>
                  <a:gd name="connsiteX113" fmla="*/ 2685528 w 3097592"/>
                  <a:gd name="connsiteY113" fmla="*/ 1178982 h 2784101"/>
                  <a:gd name="connsiteX114" fmla="*/ 2657109 w 3097592"/>
                  <a:gd name="connsiteY114" fmla="*/ 1150573 h 2784101"/>
                  <a:gd name="connsiteX115" fmla="*/ 2642900 w 3097592"/>
                  <a:gd name="connsiteY115" fmla="*/ 1150573 h 2784101"/>
                  <a:gd name="connsiteX116" fmla="*/ 2628691 w 3097592"/>
                  <a:gd name="connsiteY116" fmla="*/ 1143470 h 2784101"/>
                  <a:gd name="connsiteX117" fmla="*/ 2614482 w 3097592"/>
                  <a:gd name="connsiteY117" fmla="*/ 1143470 h 2784101"/>
                  <a:gd name="connsiteX118" fmla="*/ 2600273 w 3097592"/>
                  <a:gd name="connsiteY118" fmla="*/ 1129266 h 2784101"/>
                  <a:gd name="connsiteX119" fmla="*/ 2593168 w 3097592"/>
                  <a:gd name="connsiteY119" fmla="*/ 1129266 h 2784101"/>
                  <a:gd name="connsiteX120" fmla="*/ 2578959 w 3097592"/>
                  <a:gd name="connsiteY120" fmla="*/ 1107959 h 2784101"/>
                  <a:gd name="connsiteX121" fmla="*/ 2578959 w 3097592"/>
                  <a:gd name="connsiteY121" fmla="*/ 1079550 h 2784101"/>
                  <a:gd name="connsiteX122" fmla="*/ 2571855 w 3097592"/>
                  <a:gd name="connsiteY122" fmla="*/ 1072447 h 2784101"/>
                  <a:gd name="connsiteX123" fmla="*/ 2564750 w 3097592"/>
                  <a:gd name="connsiteY123" fmla="*/ 1036936 h 2784101"/>
                  <a:gd name="connsiteX124" fmla="*/ 2536332 w 3097592"/>
                  <a:gd name="connsiteY124" fmla="*/ 1029834 h 2784101"/>
                  <a:gd name="connsiteX125" fmla="*/ 2522123 w 3097592"/>
                  <a:gd name="connsiteY125" fmla="*/ 1022731 h 2784101"/>
                  <a:gd name="connsiteX126" fmla="*/ 2515018 w 3097592"/>
                  <a:gd name="connsiteY126" fmla="*/ 1001424 h 2784101"/>
                  <a:gd name="connsiteX127" fmla="*/ 2507913 w 3097592"/>
                  <a:gd name="connsiteY127" fmla="*/ 980118 h 2784101"/>
                  <a:gd name="connsiteX128" fmla="*/ 2507913 w 3097592"/>
                  <a:gd name="connsiteY128" fmla="*/ 965913 h 2784101"/>
                  <a:gd name="connsiteX129" fmla="*/ 2493704 w 3097592"/>
                  <a:gd name="connsiteY129" fmla="*/ 930401 h 2784101"/>
                  <a:gd name="connsiteX130" fmla="*/ 2507913 w 3097592"/>
                  <a:gd name="connsiteY130" fmla="*/ 916197 h 2784101"/>
                  <a:gd name="connsiteX131" fmla="*/ 2507913 w 3097592"/>
                  <a:gd name="connsiteY131" fmla="*/ 894890 h 2784101"/>
                  <a:gd name="connsiteX132" fmla="*/ 2472391 w 3097592"/>
                  <a:gd name="connsiteY132" fmla="*/ 873583 h 2784101"/>
                  <a:gd name="connsiteX133" fmla="*/ 2472391 w 3097592"/>
                  <a:gd name="connsiteY133" fmla="*/ 866481 h 2784101"/>
                  <a:gd name="connsiteX134" fmla="*/ 2436868 w 3097592"/>
                  <a:gd name="connsiteY134" fmla="*/ 838072 h 2784101"/>
                  <a:gd name="connsiteX135" fmla="*/ 2436868 w 3097592"/>
                  <a:gd name="connsiteY135" fmla="*/ 838072 h 2784101"/>
                  <a:gd name="connsiteX136" fmla="*/ 2415554 w 3097592"/>
                  <a:gd name="connsiteY136" fmla="*/ 823867 h 2784101"/>
                  <a:gd name="connsiteX137" fmla="*/ 2408449 w 3097592"/>
                  <a:gd name="connsiteY137" fmla="*/ 781253 h 2784101"/>
                  <a:gd name="connsiteX138" fmla="*/ 2408449 w 3097592"/>
                  <a:gd name="connsiteY138" fmla="*/ 774151 h 2784101"/>
                  <a:gd name="connsiteX139" fmla="*/ 2429763 w 3097592"/>
                  <a:gd name="connsiteY139" fmla="*/ 759946 h 2784101"/>
                  <a:gd name="connsiteX140" fmla="*/ 2443972 w 3097592"/>
                  <a:gd name="connsiteY140" fmla="*/ 745742 h 2784101"/>
                  <a:gd name="connsiteX141" fmla="*/ 2451077 w 3097592"/>
                  <a:gd name="connsiteY141" fmla="*/ 738639 h 2784101"/>
                  <a:gd name="connsiteX142" fmla="*/ 2472391 w 3097592"/>
                  <a:gd name="connsiteY142" fmla="*/ 717332 h 2784101"/>
                  <a:gd name="connsiteX143" fmla="*/ 2500809 w 3097592"/>
                  <a:gd name="connsiteY143" fmla="*/ 710230 h 2784101"/>
                  <a:gd name="connsiteX144" fmla="*/ 2507913 w 3097592"/>
                  <a:gd name="connsiteY144" fmla="*/ 703128 h 2784101"/>
                  <a:gd name="connsiteX145" fmla="*/ 2507913 w 3097592"/>
                  <a:gd name="connsiteY145" fmla="*/ 696026 h 2784101"/>
                  <a:gd name="connsiteX146" fmla="*/ 2543436 w 3097592"/>
                  <a:gd name="connsiteY146" fmla="*/ 646309 h 2784101"/>
                  <a:gd name="connsiteX147" fmla="*/ 2543436 w 3097592"/>
                  <a:gd name="connsiteY147" fmla="*/ 639207 h 2784101"/>
                  <a:gd name="connsiteX148" fmla="*/ 2564750 w 3097592"/>
                  <a:gd name="connsiteY148" fmla="*/ 603696 h 2784101"/>
                  <a:gd name="connsiteX149" fmla="*/ 2564750 w 3097592"/>
                  <a:gd name="connsiteY149" fmla="*/ 582389 h 2784101"/>
                  <a:gd name="connsiteX150" fmla="*/ 2578959 w 3097592"/>
                  <a:gd name="connsiteY150" fmla="*/ 575286 h 2784101"/>
                  <a:gd name="connsiteX151" fmla="*/ 2593168 w 3097592"/>
                  <a:gd name="connsiteY151" fmla="*/ 539775 h 2784101"/>
                  <a:gd name="connsiteX152" fmla="*/ 2586064 w 3097592"/>
                  <a:gd name="connsiteY152" fmla="*/ 525570 h 2784101"/>
                  <a:gd name="connsiteX153" fmla="*/ 2571855 w 3097592"/>
                  <a:gd name="connsiteY153" fmla="*/ 511366 h 2784101"/>
                  <a:gd name="connsiteX154" fmla="*/ 2571855 w 3097592"/>
                  <a:gd name="connsiteY154" fmla="*/ 497161 h 2784101"/>
                  <a:gd name="connsiteX155" fmla="*/ 2557645 w 3097592"/>
                  <a:gd name="connsiteY155" fmla="*/ 468752 h 2784101"/>
                  <a:gd name="connsiteX156" fmla="*/ 2536332 w 3097592"/>
                  <a:gd name="connsiteY156" fmla="*/ 447445 h 2784101"/>
                  <a:gd name="connsiteX157" fmla="*/ 2536332 w 3097592"/>
                  <a:gd name="connsiteY157" fmla="*/ 447445 h 2784101"/>
                  <a:gd name="connsiteX158" fmla="*/ 2536332 w 3097592"/>
                  <a:gd name="connsiteY158" fmla="*/ 447445 h 2784101"/>
                  <a:gd name="connsiteX159" fmla="*/ 2515018 w 3097592"/>
                  <a:gd name="connsiteY159" fmla="*/ 440343 h 2784101"/>
                  <a:gd name="connsiteX160" fmla="*/ 2507913 w 3097592"/>
                  <a:gd name="connsiteY160" fmla="*/ 426138 h 2784101"/>
                  <a:gd name="connsiteX161" fmla="*/ 2472391 w 3097592"/>
                  <a:gd name="connsiteY161" fmla="*/ 411933 h 2784101"/>
                  <a:gd name="connsiteX162" fmla="*/ 2465286 w 3097592"/>
                  <a:gd name="connsiteY162" fmla="*/ 390627 h 2784101"/>
                  <a:gd name="connsiteX163" fmla="*/ 2465286 w 3097592"/>
                  <a:gd name="connsiteY163" fmla="*/ 383524 h 2784101"/>
                  <a:gd name="connsiteX164" fmla="*/ 2465286 w 3097592"/>
                  <a:gd name="connsiteY164" fmla="*/ 348013 h 2784101"/>
                  <a:gd name="connsiteX165" fmla="*/ 2472391 w 3097592"/>
                  <a:gd name="connsiteY165" fmla="*/ 333808 h 2784101"/>
                  <a:gd name="connsiteX166" fmla="*/ 2507913 w 3097592"/>
                  <a:gd name="connsiteY166" fmla="*/ 319604 h 2784101"/>
                  <a:gd name="connsiteX167" fmla="*/ 2522123 w 3097592"/>
                  <a:gd name="connsiteY167" fmla="*/ 284092 h 2784101"/>
                  <a:gd name="connsiteX168" fmla="*/ 2515018 w 3097592"/>
                  <a:gd name="connsiteY168" fmla="*/ 276990 h 2784101"/>
                  <a:gd name="connsiteX169" fmla="*/ 2536332 w 3097592"/>
                  <a:gd name="connsiteY169" fmla="*/ 248581 h 2784101"/>
                  <a:gd name="connsiteX170" fmla="*/ 2564750 w 3097592"/>
                  <a:gd name="connsiteY170" fmla="*/ 234376 h 2784101"/>
                  <a:gd name="connsiteX171" fmla="*/ 2571855 w 3097592"/>
                  <a:gd name="connsiteY171" fmla="*/ 213069 h 2784101"/>
                  <a:gd name="connsiteX172" fmla="*/ 2607377 w 3097592"/>
                  <a:gd name="connsiteY172" fmla="*/ 191762 h 2784101"/>
                  <a:gd name="connsiteX173" fmla="*/ 2607377 w 3097592"/>
                  <a:gd name="connsiteY173" fmla="*/ 184660 h 2784101"/>
                  <a:gd name="connsiteX174" fmla="*/ 2642900 w 3097592"/>
                  <a:gd name="connsiteY174" fmla="*/ 163353 h 2784101"/>
                  <a:gd name="connsiteX175" fmla="*/ 2642900 w 3097592"/>
                  <a:gd name="connsiteY175" fmla="*/ 142046 h 2784101"/>
                  <a:gd name="connsiteX176" fmla="*/ 2635796 w 3097592"/>
                  <a:gd name="connsiteY176" fmla="*/ 106535 h 2784101"/>
                  <a:gd name="connsiteX177" fmla="*/ 2635796 w 3097592"/>
                  <a:gd name="connsiteY177" fmla="*/ 106535 h 2784101"/>
                  <a:gd name="connsiteX178" fmla="*/ 2635796 w 3097592"/>
                  <a:gd name="connsiteY178" fmla="*/ 99432 h 2784101"/>
                  <a:gd name="connsiteX179" fmla="*/ 2635796 w 3097592"/>
                  <a:gd name="connsiteY179" fmla="*/ 99432 h 2784101"/>
                  <a:gd name="connsiteX180" fmla="*/ 2650005 w 3097592"/>
                  <a:gd name="connsiteY180" fmla="*/ 63921 h 2784101"/>
                  <a:gd name="connsiteX181" fmla="*/ 2024803 w 3097592"/>
                  <a:gd name="connsiteY181" fmla="*/ 369320 h 2784101"/>
                  <a:gd name="connsiteX182" fmla="*/ 2017698 w 3097592"/>
                  <a:gd name="connsiteY182" fmla="*/ 340910 h 2784101"/>
                  <a:gd name="connsiteX183" fmla="*/ 1996384 w 3097592"/>
                  <a:gd name="connsiteY183" fmla="*/ 326706 h 2784101"/>
                  <a:gd name="connsiteX184" fmla="*/ 1967966 w 3097592"/>
                  <a:gd name="connsiteY184" fmla="*/ 355115 h 2784101"/>
                  <a:gd name="connsiteX185" fmla="*/ 1953757 w 3097592"/>
                  <a:gd name="connsiteY185" fmla="*/ 362217 h 2784101"/>
                  <a:gd name="connsiteX186" fmla="*/ 1946652 w 3097592"/>
                  <a:gd name="connsiteY186" fmla="*/ 390627 h 2784101"/>
                  <a:gd name="connsiteX187" fmla="*/ 1904025 w 3097592"/>
                  <a:gd name="connsiteY187" fmla="*/ 390627 h 2784101"/>
                  <a:gd name="connsiteX188" fmla="*/ 1896920 w 3097592"/>
                  <a:gd name="connsiteY188" fmla="*/ 383524 h 2784101"/>
                  <a:gd name="connsiteX189" fmla="*/ 1861398 w 3097592"/>
                  <a:gd name="connsiteY189" fmla="*/ 383524 h 2784101"/>
                  <a:gd name="connsiteX190" fmla="*/ 1847188 w 3097592"/>
                  <a:gd name="connsiteY190" fmla="*/ 376422 h 2784101"/>
                  <a:gd name="connsiteX191" fmla="*/ 1847188 w 3097592"/>
                  <a:gd name="connsiteY191" fmla="*/ 376422 h 2784101"/>
                  <a:gd name="connsiteX192" fmla="*/ 1825875 w 3097592"/>
                  <a:gd name="connsiteY192" fmla="*/ 376422 h 2784101"/>
                  <a:gd name="connsiteX193" fmla="*/ 1811666 w 3097592"/>
                  <a:gd name="connsiteY193" fmla="*/ 411933 h 2784101"/>
                  <a:gd name="connsiteX194" fmla="*/ 1811666 w 3097592"/>
                  <a:gd name="connsiteY194" fmla="*/ 411933 h 2784101"/>
                  <a:gd name="connsiteX195" fmla="*/ 1776143 w 3097592"/>
                  <a:gd name="connsiteY195" fmla="*/ 461650 h 2784101"/>
                  <a:gd name="connsiteX196" fmla="*/ 1776143 w 3097592"/>
                  <a:gd name="connsiteY196" fmla="*/ 468752 h 2784101"/>
                  <a:gd name="connsiteX197" fmla="*/ 1754829 w 3097592"/>
                  <a:gd name="connsiteY197" fmla="*/ 461650 h 2784101"/>
                  <a:gd name="connsiteX198" fmla="*/ 1747724 w 3097592"/>
                  <a:gd name="connsiteY198" fmla="*/ 461650 h 2784101"/>
                  <a:gd name="connsiteX199" fmla="*/ 1740620 w 3097592"/>
                  <a:gd name="connsiteY199" fmla="*/ 419036 h 2784101"/>
                  <a:gd name="connsiteX200" fmla="*/ 1740620 w 3097592"/>
                  <a:gd name="connsiteY200" fmla="*/ 411933 h 2784101"/>
                  <a:gd name="connsiteX201" fmla="*/ 1733515 w 3097592"/>
                  <a:gd name="connsiteY201" fmla="*/ 383524 h 2784101"/>
                  <a:gd name="connsiteX202" fmla="*/ 1705097 w 3097592"/>
                  <a:gd name="connsiteY202" fmla="*/ 376422 h 2784101"/>
                  <a:gd name="connsiteX203" fmla="*/ 1697992 w 3097592"/>
                  <a:gd name="connsiteY203" fmla="*/ 419036 h 2784101"/>
                  <a:gd name="connsiteX204" fmla="*/ 1697992 w 3097592"/>
                  <a:gd name="connsiteY204" fmla="*/ 419036 h 2784101"/>
                  <a:gd name="connsiteX205" fmla="*/ 1705097 w 3097592"/>
                  <a:gd name="connsiteY205" fmla="*/ 461650 h 2784101"/>
                  <a:gd name="connsiteX206" fmla="*/ 1690888 w 3097592"/>
                  <a:gd name="connsiteY206" fmla="*/ 475854 h 2784101"/>
                  <a:gd name="connsiteX207" fmla="*/ 1712202 w 3097592"/>
                  <a:gd name="connsiteY207" fmla="*/ 511366 h 2784101"/>
                  <a:gd name="connsiteX208" fmla="*/ 1705097 w 3097592"/>
                  <a:gd name="connsiteY208" fmla="*/ 518468 h 2784101"/>
                  <a:gd name="connsiteX209" fmla="*/ 1669574 w 3097592"/>
                  <a:gd name="connsiteY209" fmla="*/ 525570 h 2784101"/>
                  <a:gd name="connsiteX210" fmla="*/ 1648260 w 3097592"/>
                  <a:gd name="connsiteY210" fmla="*/ 553979 h 2784101"/>
                  <a:gd name="connsiteX211" fmla="*/ 1648260 w 3097592"/>
                  <a:gd name="connsiteY211" fmla="*/ 561082 h 2784101"/>
                  <a:gd name="connsiteX212" fmla="*/ 1648260 w 3097592"/>
                  <a:gd name="connsiteY212" fmla="*/ 596593 h 2784101"/>
                  <a:gd name="connsiteX213" fmla="*/ 1641156 w 3097592"/>
                  <a:gd name="connsiteY213" fmla="*/ 603696 h 2784101"/>
                  <a:gd name="connsiteX214" fmla="*/ 1655365 w 3097592"/>
                  <a:gd name="connsiteY214" fmla="*/ 639207 h 2784101"/>
                  <a:gd name="connsiteX215" fmla="*/ 1655365 w 3097592"/>
                  <a:gd name="connsiteY215" fmla="*/ 639207 h 2784101"/>
                  <a:gd name="connsiteX216" fmla="*/ 1697992 w 3097592"/>
                  <a:gd name="connsiteY216" fmla="*/ 646309 h 2784101"/>
                  <a:gd name="connsiteX217" fmla="*/ 1719306 w 3097592"/>
                  <a:gd name="connsiteY217" fmla="*/ 632105 h 2784101"/>
                  <a:gd name="connsiteX218" fmla="*/ 1719306 w 3097592"/>
                  <a:gd name="connsiteY218" fmla="*/ 617900 h 2784101"/>
                  <a:gd name="connsiteX219" fmla="*/ 1747724 w 3097592"/>
                  <a:gd name="connsiteY219" fmla="*/ 589491 h 2784101"/>
                  <a:gd name="connsiteX220" fmla="*/ 1783247 w 3097592"/>
                  <a:gd name="connsiteY220" fmla="*/ 589491 h 2784101"/>
                  <a:gd name="connsiteX221" fmla="*/ 1790352 w 3097592"/>
                  <a:gd name="connsiteY221" fmla="*/ 582389 h 2784101"/>
                  <a:gd name="connsiteX222" fmla="*/ 1790352 w 3097592"/>
                  <a:gd name="connsiteY222" fmla="*/ 582389 h 2784101"/>
                  <a:gd name="connsiteX223" fmla="*/ 1811666 w 3097592"/>
                  <a:gd name="connsiteY223" fmla="*/ 553979 h 2784101"/>
                  <a:gd name="connsiteX224" fmla="*/ 1825875 w 3097592"/>
                  <a:gd name="connsiteY224" fmla="*/ 546877 h 2784101"/>
                  <a:gd name="connsiteX225" fmla="*/ 1840084 w 3097592"/>
                  <a:gd name="connsiteY225" fmla="*/ 525570 h 2784101"/>
                  <a:gd name="connsiteX226" fmla="*/ 1868502 w 3097592"/>
                  <a:gd name="connsiteY226" fmla="*/ 511366 h 2784101"/>
                  <a:gd name="connsiteX227" fmla="*/ 1882711 w 3097592"/>
                  <a:gd name="connsiteY227" fmla="*/ 518468 h 2784101"/>
                  <a:gd name="connsiteX228" fmla="*/ 1896920 w 3097592"/>
                  <a:gd name="connsiteY228" fmla="*/ 546877 h 2784101"/>
                  <a:gd name="connsiteX229" fmla="*/ 1861398 w 3097592"/>
                  <a:gd name="connsiteY229" fmla="*/ 575286 h 2784101"/>
                  <a:gd name="connsiteX230" fmla="*/ 1868502 w 3097592"/>
                  <a:gd name="connsiteY230" fmla="*/ 596593 h 2784101"/>
                  <a:gd name="connsiteX231" fmla="*/ 1882711 w 3097592"/>
                  <a:gd name="connsiteY231" fmla="*/ 610798 h 2784101"/>
                  <a:gd name="connsiteX232" fmla="*/ 1875607 w 3097592"/>
                  <a:gd name="connsiteY232" fmla="*/ 646309 h 2784101"/>
                  <a:gd name="connsiteX233" fmla="*/ 1896920 w 3097592"/>
                  <a:gd name="connsiteY233" fmla="*/ 667616 h 2784101"/>
                  <a:gd name="connsiteX234" fmla="*/ 1889816 w 3097592"/>
                  <a:gd name="connsiteY234" fmla="*/ 703128 h 2784101"/>
                  <a:gd name="connsiteX235" fmla="*/ 1889816 w 3097592"/>
                  <a:gd name="connsiteY235" fmla="*/ 710230 h 2784101"/>
                  <a:gd name="connsiteX236" fmla="*/ 1889816 w 3097592"/>
                  <a:gd name="connsiteY236" fmla="*/ 738639 h 2784101"/>
                  <a:gd name="connsiteX237" fmla="*/ 1918234 w 3097592"/>
                  <a:gd name="connsiteY237" fmla="*/ 752844 h 2784101"/>
                  <a:gd name="connsiteX238" fmla="*/ 1918234 w 3097592"/>
                  <a:gd name="connsiteY238" fmla="*/ 788355 h 2784101"/>
                  <a:gd name="connsiteX239" fmla="*/ 1953757 w 3097592"/>
                  <a:gd name="connsiteY239" fmla="*/ 795458 h 2784101"/>
                  <a:gd name="connsiteX240" fmla="*/ 1953757 w 3097592"/>
                  <a:gd name="connsiteY240" fmla="*/ 830969 h 2784101"/>
                  <a:gd name="connsiteX241" fmla="*/ 1996384 w 3097592"/>
                  <a:gd name="connsiteY241" fmla="*/ 823867 h 2784101"/>
                  <a:gd name="connsiteX242" fmla="*/ 1996384 w 3097592"/>
                  <a:gd name="connsiteY242" fmla="*/ 845174 h 2784101"/>
                  <a:gd name="connsiteX243" fmla="*/ 2031907 w 3097592"/>
                  <a:gd name="connsiteY243" fmla="*/ 866481 h 2784101"/>
                  <a:gd name="connsiteX244" fmla="*/ 2031907 w 3097592"/>
                  <a:gd name="connsiteY244" fmla="*/ 866481 h 2784101"/>
                  <a:gd name="connsiteX245" fmla="*/ 2053221 w 3097592"/>
                  <a:gd name="connsiteY245" fmla="*/ 887788 h 2784101"/>
                  <a:gd name="connsiteX246" fmla="*/ 2053221 w 3097592"/>
                  <a:gd name="connsiteY246" fmla="*/ 909095 h 2784101"/>
                  <a:gd name="connsiteX247" fmla="*/ 2067430 w 3097592"/>
                  <a:gd name="connsiteY247" fmla="*/ 923299 h 2784101"/>
                  <a:gd name="connsiteX248" fmla="*/ 2067430 w 3097592"/>
                  <a:gd name="connsiteY248" fmla="*/ 944606 h 2784101"/>
                  <a:gd name="connsiteX249" fmla="*/ 2102953 w 3097592"/>
                  <a:gd name="connsiteY249" fmla="*/ 965913 h 2784101"/>
                  <a:gd name="connsiteX250" fmla="*/ 2102953 w 3097592"/>
                  <a:gd name="connsiteY250" fmla="*/ 965913 h 2784101"/>
                  <a:gd name="connsiteX251" fmla="*/ 2145580 w 3097592"/>
                  <a:gd name="connsiteY251" fmla="*/ 973015 h 2784101"/>
                  <a:gd name="connsiteX252" fmla="*/ 2145580 w 3097592"/>
                  <a:gd name="connsiteY252" fmla="*/ 973015 h 2784101"/>
                  <a:gd name="connsiteX253" fmla="*/ 2166894 w 3097592"/>
                  <a:gd name="connsiteY253" fmla="*/ 987220 h 2784101"/>
                  <a:gd name="connsiteX254" fmla="*/ 2173999 w 3097592"/>
                  <a:gd name="connsiteY254" fmla="*/ 994322 h 2784101"/>
                  <a:gd name="connsiteX255" fmla="*/ 2195312 w 3097592"/>
                  <a:gd name="connsiteY255" fmla="*/ 1008527 h 2784101"/>
                  <a:gd name="connsiteX256" fmla="*/ 2195312 w 3097592"/>
                  <a:gd name="connsiteY256" fmla="*/ 1036936 h 2784101"/>
                  <a:gd name="connsiteX257" fmla="*/ 2159790 w 3097592"/>
                  <a:gd name="connsiteY257" fmla="*/ 1058243 h 2784101"/>
                  <a:gd name="connsiteX258" fmla="*/ 2159790 w 3097592"/>
                  <a:gd name="connsiteY258" fmla="*/ 1058243 h 2784101"/>
                  <a:gd name="connsiteX259" fmla="*/ 2117162 w 3097592"/>
                  <a:gd name="connsiteY259" fmla="*/ 1065345 h 2784101"/>
                  <a:gd name="connsiteX260" fmla="*/ 2117162 w 3097592"/>
                  <a:gd name="connsiteY260" fmla="*/ 1065345 h 2784101"/>
                  <a:gd name="connsiteX261" fmla="*/ 2102953 w 3097592"/>
                  <a:gd name="connsiteY261" fmla="*/ 1051141 h 2784101"/>
                  <a:gd name="connsiteX262" fmla="*/ 2074535 w 3097592"/>
                  <a:gd name="connsiteY262" fmla="*/ 1051141 h 2784101"/>
                  <a:gd name="connsiteX263" fmla="*/ 2053221 w 3097592"/>
                  <a:gd name="connsiteY263" fmla="*/ 1008527 h 2784101"/>
                  <a:gd name="connsiteX264" fmla="*/ 2053221 w 3097592"/>
                  <a:gd name="connsiteY264" fmla="*/ 1001424 h 2784101"/>
                  <a:gd name="connsiteX265" fmla="*/ 2031907 w 3097592"/>
                  <a:gd name="connsiteY265" fmla="*/ 987220 h 2784101"/>
                  <a:gd name="connsiteX266" fmla="*/ 2024803 w 3097592"/>
                  <a:gd name="connsiteY266" fmla="*/ 965913 h 2784101"/>
                  <a:gd name="connsiteX267" fmla="*/ 2017698 w 3097592"/>
                  <a:gd name="connsiteY267" fmla="*/ 965913 h 2784101"/>
                  <a:gd name="connsiteX268" fmla="*/ 2010593 w 3097592"/>
                  <a:gd name="connsiteY268" fmla="*/ 930401 h 2784101"/>
                  <a:gd name="connsiteX269" fmla="*/ 1996384 w 3097592"/>
                  <a:gd name="connsiteY269" fmla="*/ 916197 h 2784101"/>
                  <a:gd name="connsiteX270" fmla="*/ 1996384 w 3097592"/>
                  <a:gd name="connsiteY270" fmla="*/ 894890 h 2784101"/>
                  <a:gd name="connsiteX271" fmla="*/ 1975071 w 3097592"/>
                  <a:gd name="connsiteY271" fmla="*/ 866481 h 2784101"/>
                  <a:gd name="connsiteX272" fmla="*/ 1967966 w 3097592"/>
                  <a:gd name="connsiteY272" fmla="*/ 866481 h 2784101"/>
                  <a:gd name="connsiteX273" fmla="*/ 1946652 w 3097592"/>
                  <a:gd name="connsiteY273" fmla="*/ 838072 h 2784101"/>
                  <a:gd name="connsiteX274" fmla="*/ 1946652 w 3097592"/>
                  <a:gd name="connsiteY274" fmla="*/ 838072 h 2784101"/>
                  <a:gd name="connsiteX275" fmla="*/ 1889816 w 3097592"/>
                  <a:gd name="connsiteY275" fmla="*/ 809662 h 2784101"/>
                  <a:gd name="connsiteX276" fmla="*/ 1889816 w 3097592"/>
                  <a:gd name="connsiteY276" fmla="*/ 809662 h 2784101"/>
                  <a:gd name="connsiteX277" fmla="*/ 1868502 w 3097592"/>
                  <a:gd name="connsiteY277" fmla="*/ 802560 h 2784101"/>
                  <a:gd name="connsiteX278" fmla="*/ 1854293 w 3097592"/>
                  <a:gd name="connsiteY278" fmla="*/ 767049 h 2784101"/>
                  <a:gd name="connsiteX279" fmla="*/ 1847188 w 3097592"/>
                  <a:gd name="connsiteY279" fmla="*/ 767049 h 2784101"/>
                  <a:gd name="connsiteX280" fmla="*/ 1832979 w 3097592"/>
                  <a:gd name="connsiteY280" fmla="*/ 731537 h 2784101"/>
                  <a:gd name="connsiteX281" fmla="*/ 1797456 w 3097592"/>
                  <a:gd name="connsiteY281" fmla="*/ 717332 h 2784101"/>
                  <a:gd name="connsiteX282" fmla="*/ 1790352 w 3097592"/>
                  <a:gd name="connsiteY282" fmla="*/ 710230 h 2784101"/>
                  <a:gd name="connsiteX283" fmla="*/ 1769038 w 3097592"/>
                  <a:gd name="connsiteY283" fmla="*/ 703128 h 2784101"/>
                  <a:gd name="connsiteX284" fmla="*/ 1754829 w 3097592"/>
                  <a:gd name="connsiteY284" fmla="*/ 703128 h 2784101"/>
                  <a:gd name="connsiteX285" fmla="*/ 1733515 w 3097592"/>
                  <a:gd name="connsiteY285" fmla="*/ 688923 h 2784101"/>
                  <a:gd name="connsiteX286" fmla="*/ 1705097 w 3097592"/>
                  <a:gd name="connsiteY286" fmla="*/ 696026 h 2784101"/>
                  <a:gd name="connsiteX287" fmla="*/ 1697992 w 3097592"/>
                  <a:gd name="connsiteY287" fmla="*/ 696026 h 2784101"/>
                  <a:gd name="connsiteX288" fmla="*/ 1655365 w 3097592"/>
                  <a:gd name="connsiteY288" fmla="*/ 681821 h 2784101"/>
                  <a:gd name="connsiteX289" fmla="*/ 1648260 w 3097592"/>
                  <a:gd name="connsiteY289" fmla="*/ 696026 h 2784101"/>
                  <a:gd name="connsiteX290" fmla="*/ 1655365 w 3097592"/>
                  <a:gd name="connsiteY290" fmla="*/ 738639 h 2784101"/>
                  <a:gd name="connsiteX291" fmla="*/ 1690888 w 3097592"/>
                  <a:gd name="connsiteY291" fmla="*/ 731537 h 2784101"/>
                  <a:gd name="connsiteX292" fmla="*/ 1697992 w 3097592"/>
                  <a:gd name="connsiteY292" fmla="*/ 759946 h 2784101"/>
                  <a:gd name="connsiteX293" fmla="*/ 1690888 w 3097592"/>
                  <a:gd name="connsiteY293" fmla="*/ 788355 h 2784101"/>
                  <a:gd name="connsiteX294" fmla="*/ 1705097 w 3097592"/>
                  <a:gd name="connsiteY294" fmla="*/ 809662 h 2784101"/>
                  <a:gd name="connsiteX295" fmla="*/ 1697992 w 3097592"/>
                  <a:gd name="connsiteY295" fmla="*/ 838072 h 2784101"/>
                  <a:gd name="connsiteX296" fmla="*/ 1712202 w 3097592"/>
                  <a:gd name="connsiteY296" fmla="*/ 866481 h 2784101"/>
                  <a:gd name="connsiteX297" fmla="*/ 1712202 w 3097592"/>
                  <a:gd name="connsiteY297" fmla="*/ 873583 h 2784101"/>
                  <a:gd name="connsiteX298" fmla="*/ 1690888 w 3097592"/>
                  <a:gd name="connsiteY298" fmla="*/ 901992 h 2784101"/>
                  <a:gd name="connsiteX299" fmla="*/ 1683783 w 3097592"/>
                  <a:gd name="connsiteY299" fmla="*/ 901992 h 2784101"/>
                  <a:gd name="connsiteX300" fmla="*/ 1669574 w 3097592"/>
                  <a:gd name="connsiteY300" fmla="*/ 901992 h 2784101"/>
                  <a:gd name="connsiteX301" fmla="*/ 1655365 w 3097592"/>
                  <a:gd name="connsiteY301" fmla="*/ 887788 h 2784101"/>
                  <a:gd name="connsiteX302" fmla="*/ 1634051 w 3097592"/>
                  <a:gd name="connsiteY302" fmla="*/ 894890 h 2784101"/>
                  <a:gd name="connsiteX303" fmla="*/ 1612738 w 3097592"/>
                  <a:gd name="connsiteY303" fmla="*/ 880685 h 2784101"/>
                  <a:gd name="connsiteX304" fmla="*/ 1577215 w 3097592"/>
                  <a:gd name="connsiteY304" fmla="*/ 887788 h 2784101"/>
                  <a:gd name="connsiteX305" fmla="*/ 1563006 w 3097592"/>
                  <a:gd name="connsiteY305" fmla="*/ 859378 h 2784101"/>
                  <a:gd name="connsiteX306" fmla="*/ 1563006 w 3097592"/>
                  <a:gd name="connsiteY306" fmla="*/ 845174 h 2784101"/>
                  <a:gd name="connsiteX307" fmla="*/ 1555901 w 3097592"/>
                  <a:gd name="connsiteY307" fmla="*/ 845174 h 2784101"/>
                  <a:gd name="connsiteX308" fmla="*/ 1513274 w 3097592"/>
                  <a:gd name="connsiteY308" fmla="*/ 838072 h 2784101"/>
                  <a:gd name="connsiteX309" fmla="*/ 1513274 w 3097592"/>
                  <a:gd name="connsiteY309" fmla="*/ 838072 h 2784101"/>
                  <a:gd name="connsiteX310" fmla="*/ 1470646 w 3097592"/>
                  <a:gd name="connsiteY310" fmla="*/ 809662 h 2784101"/>
                  <a:gd name="connsiteX311" fmla="*/ 1470646 w 3097592"/>
                  <a:gd name="connsiteY311" fmla="*/ 795458 h 2784101"/>
                  <a:gd name="connsiteX312" fmla="*/ 1456437 w 3097592"/>
                  <a:gd name="connsiteY312" fmla="*/ 774151 h 2784101"/>
                  <a:gd name="connsiteX313" fmla="*/ 1442228 w 3097592"/>
                  <a:gd name="connsiteY313" fmla="*/ 774151 h 2784101"/>
                  <a:gd name="connsiteX314" fmla="*/ 1413810 w 3097592"/>
                  <a:gd name="connsiteY314" fmla="*/ 759946 h 2784101"/>
                  <a:gd name="connsiteX315" fmla="*/ 1399600 w 3097592"/>
                  <a:gd name="connsiteY315" fmla="*/ 767049 h 2784101"/>
                  <a:gd name="connsiteX316" fmla="*/ 1364078 w 3097592"/>
                  <a:gd name="connsiteY316" fmla="*/ 752844 h 2784101"/>
                  <a:gd name="connsiteX317" fmla="*/ 1356973 w 3097592"/>
                  <a:gd name="connsiteY317" fmla="*/ 745742 h 2784101"/>
                  <a:gd name="connsiteX318" fmla="*/ 1356973 w 3097592"/>
                  <a:gd name="connsiteY318" fmla="*/ 745742 h 2784101"/>
                  <a:gd name="connsiteX319" fmla="*/ 1342764 w 3097592"/>
                  <a:gd name="connsiteY319" fmla="*/ 717332 h 2784101"/>
                  <a:gd name="connsiteX320" fmla="*/ 1342764 w 3097592"/>
                  <a:gd name="connsiteY320" fmla="*/ 710230 h 2784101"/>
                  <a:gd name="connsiteX321" fmla="*/ 1321450 w 3097592"/>
                  <a:gd name="connsiteY321" fmla="*/ 681821 h 2784101"/>
                  <a:gd name="connsiteX322" fmla="*/ 1285927 w 3097592"/>
                  <a:gd name="connsiteY322" fmla="*/ 703128 h 2784101"/>
                  <a:gd name="connsiteX323" fmla="*/ 1300136 w 3097592"/>
                  <a:gd name="connsiteY323" fmla="*/ 731537 h 2784101"/>
                  <a:gd name="connsiteX324" fmla="*/ 1300136 w 3097592"/>
                  <a:gd name="connsiteY324" fmla="*/ 738639 h 2784101"/>
                  <a:gd name="connsiteX325" fmla="*/ 1285927 w 3097592"/>
                  <a:gd name="connsiteY325" fmla="*/ 752844 h 2784101"/>
                  <a:gd name="connsiteX326" fmla="*/ 1257509 w 3097592"/>
                  <a:gd name="connsiteY326" fmla="*/ 752844 h 2784101"/>
                  <a:gd name="connsiteX327" fmla="*/ 1243300 w 3097592"/>
                  <a:gd name="connsiteY327" fmla="*/ 717332 h 2784101"/>
                  <a:gd name="connsiteX328" fmla="*/ 1236195 w 3097592"/>
                  <a:gd name="connsiteY328" fmla="*/ 717332 h 2784101"/>
                  <a:gd name="connsiteX329" fmla="*/ 1214882 w 3097592"/>
                  <a:gd name="connsiteY329" fmla="*/ 703128 h 2784101"/>
                  <a:gd name="connsiteX330" fmla="*/ 1214882 w 3097592"/>
                  <a:gd name="connsiteY330" fmla="*/ 667616 h 2784101"/>
                  <a:gd name="connsiteX331" fmla="*/ 1200672 w 3097592"/>
                  <a:gd name="connsiteY331" fmla="*/ 653412 h 2784101"/>
                  <a:gd name="connsiteX332" fmla="*/ 1207777 w 3097592"/>
                  <a:gd name="connsiteY332" fmla="*/ 625003 h 2784101"/>
                  <a:gd name="connsiteX333" fmla="*/ 1207777 w 3097592"/>
                  <a:gd name="connsiteY333" fmla="*/ 625003 h 2784101"/>
                  <a:gd name="connsiteX334" fmla="*/ 1172254 w 3097592"/>
                  <a:gd name="connsiteY334" fmla="*/ 596593 h 2784101"/>
                  <a:gd name="connsiteX335" fmla="*/ 1165150 w 3097592"/>
                  <a:gd name="connsiteY335" fmla="*/ 596593 h 2784101"/>
                  <a:gd name="connsiteX336" fmla="*/ 1158045 w 3097592"/>
                  <a:gd name="connsiteY336" fmla="*/ 603696 h 2784101"/>
                  <a:gd name="connsiteX337" fmla="*/ 1143836 w 3097592"/>
                  <a:gd name="connsiteY337" fmla="*/ 660514 h 2784101"/>
                  <a:gd name="connsiteX338" fmla="*/ 1143836 w 3097592"/>
                  <a:gd name="connsiteY338" fmla="*/ 667616 h 2784101"/>
                  <a:gd name="connsiteX339" fmla="*/ 1122522 w 3097592"/>
                  <a:gd name="connsiteY339" fmla="*/ 703128 h 2784101"/>
                  <a:gd name="connsiteX340" fmla="*/ 1122522 w 3097592"/>
                  <a:gd name="connsiteY340" fmla="*/ 717332 h 2784101"/>
                  <a:gd name="connsiteX341" fmla="*/ 1086999 w 3097592"/>
                  <a:gd name="connsiteY341" fmla="*/ 745742 h 2784101"/>
                  <a:gd name="connsiteX342" fmla="*/ 1072790 w 3097592"/>
                  <a:gd name="connsiteY342" fmla="*/ 745742 h 2784101"/>
                  <a:gd name="connsiteX343" fmla="*/ 1051476 w 3097592"/>
                  <a:gd name="connsiteY343" fmla="*/ 752844 h 2784101"/>
                  <a:gd name="connsiteX344" fmla="*/ 1037267 w 3097592"/>
                  <a:gd name="connsiteY344" fmla="*/ 752844 h 2784101"/>
                  <a:gd name="connsiteX345" fmla="*/ 1030163 w 3097592"/>
                  <a:gd name="connsiteY345" fmla="*/ 759946 h 2784101"/>
                  <a:gd name="connsiteX346" fmla="*/ 1001744 w 3097592"/>
                  <a:gd name="connsiteY346" fmla="*/ 788355 h 2784101"/>
                  <a:gd name="connsiteX347" fmla="*/ 994640 w 3097592"/>
                  <a:gd name="connsiteY347" fmla="*/ 802560 h 2784101"/>
                  <a:gd name="connsiteX348" fmla="*/ 994640 w 3097592"/>
                  <a:gd name="connsiteY348" fmla="*/ 809662 h 2784101"/>
                  <a:gd name="connsiteX349" fmla="*/ 952012 w 3097592"/>
                  <a:gd name="connsiteY349" fmla="*/ 823867 h 2784101"/>
                  <a:gd name="connsiteX350" fmla="*/ 952012 w 3097592"/>
                  <a:gd name="connsiteY350" fmla="*/ 823867 h 2784101"/>
                  <a:gd name="connsiteX351" fmla="*/ 944908 w 3097592"/>
                  <a:gd name="connsiteY351" fmla="*/ 823867 h 2784101"/>
                  <a:gd name="connsiteX352" fmla="*/ 916490 w 3097592"/>
                  <a:gd name="connsiteY352" fmla="*/ 816765 h 2784101"/>
                  <a:gd name="connsiteX353" fmla="*/ 880967 w 3097592"/>
                  <a:gd name="connsiteY353" fmla="*/ 788355 h 2784101"/>
                  <a:gd name="connsiteX354" fmla="*/ 880967 w 3097592"/>
                  <a:gd name="connsiteY354" fmla="*/ 788355 h 2784101"/>
                  <a:gd name="connsiteX355" fmla="*/ 880967 w 3097592"/>
                  <a:gd name="connsiteY355" fmla="*/ 781253 h 2784101"/>
                  <a:gd name="connsiteX356" fmla="*/ 873862 w 3097592"/>
                  <a:gd name="connsiteY356" fmla="*/ 738639 h 2784101"/>
                  <a:gd name="connsiteX357" fmla="*/ 852548 w 3097592"/>
                  <a:gd name="connsiteY357" fmla="*/ 724435 h 2784101"/>
                  <a:gd name="connsiteX358" fmla="*/ 845444 w 3097592"/>
                  <a:gd name="connsiteY358" fmla="*/ 710230 h 2784101"/>
                  <a:gd name="connsiteX359" fmla="*/ 824130 w 3097592"/>
                  <a:gd name="connsiteY359" fmla="*/ 703128 h 2784101"/>
                  <a:gd name="connsiteX360" fmla="*/ 817026 w 3097592"/>
                  <a:gd name="connsiteY360" fmla="*/ 696026 h 2784101"/>
                  <a:gd name="connsiteX361" fmla="*/ 838339 w 3097592"/>
                  <a:gd name="connsiteY361" fmla="*/ 660514 h 2784101"/>
                  <a:gd name="connsiteX362" fmla="*/ 824130 w 3097592"/>
                  <a:gd name="connsiteY362" fmla="*/ 639207 h 2784101"/>
                  <a:gd name="connsiteX363" fmla="*/ 824130 w 3097592"/>
                  <a:gd name="connsiteY363" fmla="*/ 610798 h 2784101"/>
                  <a:gd name="connsiteX364" fmla="*/ 817026 w 3097592"/>
                  <a:gd name="connsiteY364" fmla="*/ 610798 h 2784101"/>
                  <a:gd name="connsiteX365" fmla="*/ 809921 w 3097592"/>
                  <a:gd name="connsiteY365" fmla="*/ 603696 h 2784101"/>
                  <a:gd name="connsiteX366" fmla="*/ 788607 w 3097592"/>
                  <a:gd name="connsiteY366" fmla="*/ 575286 h 2784101"/>
                  <a:gd name="connsiteX367" fmla="*/ 767294 w 3097592"/>
                  <a:gd name="connsiteY367" fmla="*/ 582389 h 2784101"/>
                  <a:gd name="connsiteX368" fmla="*/ 745980 w 3097592"/>
                  <a:gd name="connsiteY368" fmla="*/ 561082 h 2784101"/>
                  <a:gd name="connsiteX369" fmla="*/ 731771 w 3097592"/>
                  <a:gd name="connsiteY369" fmla="*/ 561082 h 2784101"/>
                  <a:gd name="connsiteX370" fmla="*/ 724666 w 3097592"/>
                  <a:gd name="connsiteY370" fmla="*/ 553979 h 2784101"/>
                  <a:gd name="connsiteX371" fmla="*/ 703352 w 3097592"/>
                  <a:gd name="connsiteY371" fmla="*/ 532673 h 2784101"/>
                  <a:gd name="connsiteX372" fmla="*/ 674934 w 3097592"/>
                  <a:gd name="connsiteY372" fmla="*/ 532673 h 2784101"/>
                  <a:gd name="connsiteX373" fmla="*/ 674934 w 3097592"/>
                  <a:gd name="connsiteY373" fmla="*/ 525570 h 2784101"/>
                  <a:gd name="connsiteX374" fmla="*/ 639411 w 3097592"/>
                  <a:gd name="connsiteY374" fmla="*/ 532673 h 2784101"/>
                  <a:gd name="connsiteX375" fmla="*/ 610993 w 3097592"/>
                  <a:gd name="connsiteY375" fmla="*/ 511366 h 2784101"/>
                  <a:gd name="connsiteX376" fmla="*/ 603889 w 3097592"/>
                  <a:gd name="connsiteY376" fmla="*/ 511366 h 2784101"/>
                  <a:gd name="connsiteX377" fmla="*/ 589679 w 3097592"/>
                  <a:gd name="connsiteY377" fmla="*/ 504263 h 2784101"/>
                  <a:gd name="connsiteX378" fmla="*/ 554157 w 3097592"/>
                  <a:gd name="connsiteY378" fmla="*/ 497161 h 2784101"/>
                  <a:gd name="connsiteX379" fmla="*/ 532843 w 3097592"/>
                  <a:gd name="connsiteY379" fmla="*/ 504263 h 2784101"/>
                  <a:gd name="connsiteX380" fmla="*/ 518634 w 3097592"/>
                  <a:gd name="connsiteY380" fmla="*/ 497161 h 2784101"/>
                  <a:gd name="connsiteX381" fmla="*/ 483111 w 3097592"/>
                  <a:gd name="connsiteY381" fmla="*/ 504263 h 2784101"/>
                  <a:gd name="connsiteX382" fmla="*/ 468902 w 3097592"/>
                  <a:gd name="connsiteY382" fmla="*/ 497161 h 2784101"/>
                  <a:gd name="connsiteX383" fmla="*/ 433379 w 3097592"/>
                  <a:gd name="connsiteY383" fmla="*/ 504263 h 2784101"/>
                  <a:gd name="connsiteX384" fmla="*/ 426274 w 3097592"/>
                  <a:gd name="connsiteY384" fmla="*/ 532673 h 2784101"/>
                  <a:gd name="connsiteX385" fmla="*/ 404961 w 3097592"/>
                  <a:gd name="connsiteY385" fmla="*/ 546877 h 2784101"/>
                  <a:gd name="connsiteX386" fmla="*/ 362333 w 3097592"/>
                  <a:gd name="connsiteY386" fmla="*/ 532673 h 2784101"/>
                  <a:gd name="connsiteX387" fmla="*/ 355229 w 3097592"/>
                  <a:gd name="connsiteY387" fmla="*/ 525570 h 2784101"/>
                  <a:gd name="connsiteX388" fmla="*/ 333915 w 3097592"/>
                  <a:gd name="connsiteY388" fmla="*/ 511366 h 2784101"/>
                  <a:gd name="connsiteX389" fmla="*/ 312601 w 3097592"/>
                  <a:gd name="connsiteY389" fmla="*/ 518468 h 2784101"/>
                  <a:gd name="connsiteX390" fmla="*/ 284183 w 3097592"/>
                  <a:gd name="connsiteY390" fmla="*/ 504263 h 2784101"/>
                  <a:gd name="connsiteX391" fmla="*/ 255765 w 3097592"/>
                  <a:gd name="connsiteY391" fmla="*/ 525570 h 2784101"/>
                  <a:gd name="connsiteX392" fmla="*/ 255765 w 3097592"/>
                  <a:gd name="connsiteY392" fmla="*/ 525570 h 2784101"/>
                  <a:gd name="connsiteX393" fmla="*/ 277078 w 3097592"/>
                  <a:gd name="connsiteY393" fmla="*/ 561082 h 2784101"/>
                  <a:gd name="connsiteX394" fmla="*/ 291287 w 3097592"/>
                  <a:gd name="connsiteY394" fmla="*/ 568184 h 2784101"/>
                  <a:gd name="connsiteX395" fmla="*/ 298392 w 3097592"/>
                  <a:gd name="connsiteY395" fmla="*/ 603696 h 2784101"/>
                  <a:gd name="connsiteX396" fmla="*/ 284183 w 3097592"/>
                  <a:gd name="connsiteY396" fmla="*/ 617900 h 2784101"/>
                  <a:gd name="connsiteX397" fmla="*/ 298392 w 3097592"/>
                  <a:gd name="connsiteY397" fmla="*/ 660514 h 2784101"/>
                  <a:gd name="connsiteX398" fmla="*/ 298392 w 3097592"/>
                  <a:gd name="connsiteY398" fmla="*/ 667616 h 2784101"/>
                  <a:gd name="connsiteX399" fmla="*/ 305497 w 3097592"/>
                  <a:gd name="connsiteY399" fmla="*/ 688923 h 2784101"/>
                  <a:gd name="connsiteX400" fmla="*/ 305497 w 3097592"/>
                  <a:gd name="connsiteY400" fmla="*/ 696026 h 2784101"/>
                  <a:gd name="connsiteX401" fmla="*/ 291287 w 3097592"/>
                  <a:gd name="connsiteY401" fmla="*/ 710230 h 2784101"/>
                  <a:gd name="connsiteX402" fmla="*/ 284183 w 3097592"/>
                  <a:gd name="connsiteY402" fmla="*/ 745742 h 2784101"/>
                  <a:gd name="connsiteX403" fmla="*/ 255765 w 3097592"/>
                  <a:gd name="connsiteY403" fmla="*/ 752844 h 2784101"/>
                  <a:gd name="connsiteX404" fmla="*/ 248660 w 3097592"/>
                  <a:gd name="connsiteY404" fmla="*/ 774151 h 2784101"/>
                  <a:gd name="connsiteX405" fmla="*/ 255765 w 3097592"/>
                  <a:gd name="connsiteY405" fmla="*/ 802560 h 2784101"/>
                  <a:gd name="connsiteX406" fmla="*/ 255765 w 3097592"/>
                  <a:gd name="connsiteY406" fmla="*/ 802560 h 2784101"/>
                  <a:gd name="connsiteX407" fmla="*/ 262869 w 3097592"/>
                  <a:gd name="connsiteY407" fmla="*/ 845174 h 2784101"/>
                  <a:gd name="connsiteX408" fmla="*/ 262869 w 3097592"/>
                  <a:gd name="connsiteY408" fmla="*/ 852276 h 2784101"/>
                  <a:gd name="connsiteX409" fmla="*/ 262869 w 3097592"/>
                  <a:gd name="connsiteY409" fmla="*/ 859378 h 2784101"/>
                  <a:gd name="connsiteX410" fmla="*/ 234451 w 3097592"/>
                  <a:gd name="connsiteY410" fmla="*/ 901992 h 2784101"/>
                  <a:gd name="connsiteX411" fmla="*/ 234451 w 3097592"/>
                  <a:gd name="connsiteY411" fmla="*/ 901992 h 2784101"/>
                  <a:gd name="connsiteX412" fmla="*/ 198928 w 3097592"/>
                  <a:gd name="connsiteY412" fmla="*/ 923299 h 2784101"/>
                  <a:gd name="connsiteX413" fmla="*/ 191823 w 3097592"/>
                  <a:gd name="connsiteY413" fmla="*/ 937504 h 2784101"/>
                  <a:gd name="connsiteX414" fmla="*/ 170510 w 3097592"/>
                  <a:gd name="connsiteY414" fmla="*/ 951708 h 2784101"/>
                  <a:gd name="connsiteX415" fmla="*/ 134987 w 3097592"/>
                  <a:gd name="connsiteY415" fmla="*/ 944606 h 2784101"/>
                  <a:gd name="connsiteX416" fmla="*/ 134987 w 3097592"/>
                  <a:gd name="connsiteY416" fmla="*/ 937504 h 2784101"/>
                  <a:gd name="connsiteX417" fmla="*/ 85255 w 3097592"/>
                  <a:gd name="connsiteY417" fmla="*/ 930401 h 2784101"/>
                  <a:gd name="connsiteX418" fmla="*/ 78150 w 3097592"/>
                  <a:gd name="connsiteY418" fmla="*/ 930401 h 2784101"/>
                  <a:gd name="connsiteX419" fmla="*/ 63941 w 3097592"/>
                  <a:gd name="connsiteY419" fmla="*/ 973015 h 2784101"/>
                  <a:gd name="connsiteX420" fmla="*/ 71046 w 3097592"/>
                  <a:gd name="connsiteY420" fmla="*/ 987220 h 2784101"/>
                  <a:gd name="connsiteX421" fmla="*/ 99464 w 3097592"/>
                  <a:gd name="connsiteY421" fmla="*/ 1008527 h 2784101"/>
                  <a:gd name="connsiteX422" fmla="*/ 99464 w 3097592"/>
                  <a:gd name="connsiteY422" fmla="*/ 1015629 h 2784101"/>
                  <a:gd name="connsiteX423" fmla="*/ 120778 w 3097592"/>
                  <a:gd name="connsiteY423" fmla="*/ 1036936 h 2784101"/>
                  <a:gd name="connsiteX424" fmla="*/ 120778 w 3097592"/>
                  <a:gd name="connsiteY424" fmla="*/ 1058243 h 2784101"/>
                  <a:gd name="connsiteX425" fmla="*/ 113673 w 3097592"/>
                  <a:gd name="connsiteY425" fmla="*/ 1079550 h 2784101"/>
                  <a:gd name="connsiteX426" fmla="*/ 106569 w 3097592"/>
                  <a:gd name="connsiteY426" fmla="*/ 1079550 h 2784101"/>
                  <a:gd name="connsiteX427" fmla="*/ 85255 w 3097592"/>
                  <a:gd name="connsiteY427" fmla="*/ 1100857 h 2784101"/>
                  <a:gd name="connsiteX428" fmla="*/ 85255 w 3097592"/>
                  <a:gd name="connsiteY428" fmla="*/ 1122164 h 2784101"/>
                  <a:gd name="connsiteX429" fmla="*/ 63941 w 3097592"/>
                  <a:gd name="connsiteY429" fmla="*/ 1129266 h 2784101"/>
                  <a:gd name="connsiteX430" fmla="*/ 63941 w 3097592"/>
                  <a:gd name="connsiteY430" fmla="*/ 1171880 h 2784101"/>
                  <a:gd name="connsiteX431" fmla="*/ 92359 w 3097592"/>
                  <a:gd name="connsiteY431" fmla="*/ 1178982 h 2784101"/>
                  <a:gd name="connsiteX432" fmla="*/ 99464 w 3097592"/>
                  <a:gd name="connsiteY432" fmla="*/ 1200289 h 2784101"/>
                  <a:gd name="connsiteX433" fmla="*/ 92359 w 3097592"/>
                  <a:gd name="connsiteY433" fmla="*/ 1221596 h 2784101"/>
                  <a:gd name="connsiteX434" fmla="*/ 106569 w 3097592"/>
                  <a:gd name="connsiteY434" fmla="*/ 1250005 h 2784101"/>
                  <a:gd name="connsiteX435" fmla="*/ 99464 w 3097592"/>
                  <a:gd name="connsiteY435" fmla="*/ 1257107 h 2784101"/>
                  <a:gd name="connsiteX436" fmla="*/ 113673 w 3097592"/>
                  <a:gd name="connsiteY436" fmla="*/ 1299721 h 2784101"/>
                  <a:gd name="connsiteX437" fmla="*/ 127882 w 3097592"/>
                  <a:gd name="connsiteY437" fmla="*/ 1299721 h 2784101"/>
                  <a:gd name="connsiteX438" fmla="*/ 127882 w 3097592"/>
                  <a:gd name="connsiteY438" fmla="*/ 1321028 h 2784101"/>
                  <a:gd name="connsiteX439" fmla="*/ 134987 w 3097592"/>
                  <a:gd name="connsiteY439" fmla="*/ 1342335 h 2784101"/>
                  <a:gd name="connsiteX440" fmla="*/ 127882 w 3097592"/>
                  <a:gd name="connsiteY440" fmla="*/ 1370744 h 2784101"/>
                  <a:gd name="connsiteX441" fmla="*/ 113673 w 3097592"/>
                  <a:gd name="connsiteY441" fmla="*/ 1370744 h 2784101"/>
                  <a:gd name="connsiteX442" fmla="*/ 106569 w 3097592"/>
                  <a:gd name="connsiteY442" fmla="*/ 1384949 h 2784101"/>
                  <a:gd name="connsiteX443" fmla="*/ 106569 w 3097592"/>
                  <a:gd name="connsiteY443" fmla="*/ 1406256 h 2784101"/>
                  <a:gd name="connsiteX444" fmla="*/ 106569 w 3097592"/>
                  <a:gd name="connsiteY444" fmla="*/ 1413358 h 2784101"/>
                  <a:gd name="connsiteX445" fmla="*/ 106569 w 3097592"/>
                  <a:gd name="connsiteY445" fmla="*/ 1427563 h 2784101"/>
                  <a:gd name="connsiteX446" fmla="*/ 85255 w 3097592"/>
                  <a:gd name="connsiteY446" fmla="*/ 1477279 h 2784101"/>
                  <a:gd name="connsiteX447" fmla="*/ 85255 w 3097592"/>
                  <a:gd name="connsiteY447" fmla="*/ 1491483 h 2784101"/>
                  <a:gd name="connsiteX448" fmla="*/ 99464 w 3097592"/>
                  <a:gd name="connsiteY448" fmla="*/ 1498586 h 2784101"/>
                  <a:gd name="connsiteX449" fmla="*/ 106569 w 3097592"/>
                  <a:gd name="connsiteY449" fmla="*/ 1505688 h 2784101"/>
                  <a:gd name="connsiteX450" fmla="*/ 142091 w 3097592"/>
                  <a:gd name="connsiteY450" fmla="*/ 1519892 h 2784101"/>
                  <a:gd name="connsiteX451" fmla="*/ 142091 w 3097592"/>
                  <a:gd name="connsiteY451" fmla="*/ 1519892 h 2784101"/>
                  <a:gd name="connsiteX452" fmla="*/ 177614 w 3097592"/>
                  <a:gd name="connsiteY452" fmla="*/ 1541199 h 2784101"/>
                  <a:gd name="connsiteX453" fmla="*/ 184719 w 3097592"/>
                  <a:gd name="connsiteY453" fmla="*/ 1548302 h 2784101"/>
                  <a:gd name="connsiteX454" fmla="*/ 177614 w 3097592"/>
                  <a:gd name="connsiteY454" fmla="*/ 1583813 h 2784101"/>
                  <a:gd name="connsiteX455" fmla="*/ 184719 w 3097592"/>
                  <a:gd name="connsiteY455" fmla="*/ 1583813 h 2784101"/>
                  <a:gd name="connsiteX456" fmla="*/ 184719 w 3097592"/>
                  <a:gd name="connsiteY456" fmla="*/ 1598018 h 2784101"/>
                  <a:gd name="connsiteX457" fmla="*/ 163405 w 3097592"/>
                  <a:gd name="connsiteY457" fmla="*/ 1633529 h 2784101"/>
                  <a:gd name="connsiteX458" fmla="*/ 163405 w 3097592"/>
                  <a:gd name="connsiteY458" fmla="*/ 1647734 h 2784101"/>
                  <a:gd name="connsiteX459" fmla="*/ 142091 w 3097592"/>
                  <a:gd name="connsiteY459" fmla="*/ 1669041 h 2784101"/>
                  <a:gd name="connsiteX460" fmla="*/ 134987 w 3097592"/>
                  <a:gd name="connsiteY460" fmla="*/ 1690348 h 2784101"/>
                  <a:gd name="connsiteX461" fmla="*/ 134987 w 3097592"/>
                  <a:gd name="connsiteY461" fmla="*/ 1697450 h 2784101"/>
                  <a:gd name="connsiteX462" fmla="*/ 134987 w 3097592"/>
                  <a:gd name="connsiteY462" fmla="*/ 1732961 h 2784101"/>
                  <a:gd name="connsiteX463" fmla="*/ 134987 w 3097592"/>
                  <a:gd name="connsiteY463" fmla="*/ 1732961 h 2784101"/>
                  <a:gd name="connsiteX464" fmla="*/ 92359 w 3097592"/>
                  <a:gd name="connsiteY464" fmla="*/ 1754268 h 2784101"/>
                  <a:gd name="connsiteX465" fmla="*/ 78150 w 3097592"/>
                  <a:gd name="connsiteY465" fmla="*/ 1747166 h 2784101"/>
                  <a:gd name="connsiteX466" fmla="*/ 42627 w 3097592"/>
                  <a:gd name="connsiteY466" fmla="*/ 1761371 h 2784101"/>
                  <a:gd name="connsiteX467" fmla="*/ 35523 w 3097592"/>
                  <a:gd name="connsiteY467" fmla="*/ 1782678 h 2784101"/>
                  <a:gd name="connsiteX468" fmla="*/ 21314 w 3097592"/>
                  <a:gd name="connsiteY468" fmla="*/ 1811087 h 2784101"/>
                  <a:gd name="connsiteX469" fmla="*/ 21314 w 3097592"/>
                  <a:gd name="connsiteY469" fmla="*/ 1811087 h 2784101"/>
                  <a:gd name="connsiteX470" fmla="*/ 0 w 3097592"/>
                  <a:gd name="connsiteY470" fmla="*/ 1839496 h 2784101"/>
                  <a:gd name="connsiteX471" fmla="*/ 0 w 3097592"/>
                  <a:gd name="connsiteY471" fmla="*/ 1853701 h 2784101"/>
                  <a:gd name="connsiteX472" fmla="*/ 21314 w 3097592"/>
                  <a:gd name="connsiteY472" fmla="*/ 1875007 h 2784101"/>
                  <a:gd name="connsiteX473" fmla="*/ 28418 w 3097592"/>
                  <a:gd name="connsiteY473" fmla="*/ 1875007 h 2784101"/>
                  <a:gd name="connsiteX474" fmla="*/ 56837 w 3097592"/>
                  <a:gd name="connsiteY474" fmla="*/ 1867905 h 2784101"/>
                  <a:gd name="connsiteX475" fmla="*/ 78150 w 3097592"/>
                  <a:gd name="connsiteY475" fmla="*/ 1846598 h 2784101"/>
                  <a:gd name="connsiteX476" fmla="*/ 92359 w 3097592"/>
                  <a:gd name="connsiteY476" fmla="*/ 1839496 h 2784101"/>
                  <a:gd name="connsiteX477" fmla="*/ 99464 w 3097592"/>
                  <a:gd name="connsiteY477" fmla="*/ 1832394 h 2784101"/>
                  <a:gd name="connsiteX478" fmla="*/ 134987 w 3097592"/>
                  <a:gd name="connsiteY478" fmla="*/ 1832394 h 2784101"/>
                  <a:gd name="connsiteX479" fmla="*/ 149196 w 3097592"/>
                  <a:gd name="connsiteY479" fmla="*/ 1825291 h 2784101"/>
                  <a:gd name="connsiteX480" fmla="*/ 198928 w 3097592"/>
                  <a:gd name="connsiteY480" fmla="*/ 1846598 h 2784101"/>
                  <a:gd name="connsiteX481" fmla="*/ 198928 w 3097592"/>
                  <a:gd name="connsiteY481" fmla="*/ 1853701 h 2784101"/>
                  <a:gd name="connsiteX482" fmla="*/ 198928 w 3097592"/>
                  <a:gd name="connsiteY482" fmla="*/ 1860803 h 2784101"/>
                  <a:gd name="connsiteX483" fmla="*/ 206033 w 3097592"/>
                  <a:gd name="connsiteY483" fmla="*/ 1889212 h 2784101"/>
                  <a:gd name="connsiteX484" fmla="*/ 198928 w 3097592"/>
                  <a:gd name="connsiteY484" fmla="*/ 1896314 h 2784101"/>
                  <a:gd name="connsiteX485" fmla="*/ 206033 w 3097592"/>
                  <a:gd name="connsiteY485" fmla="*/ 1924724 h 2784101"/>
                  <a:gd name="connsiteX486" fmla="*/ 220242 w 3097592"/>
                  <a:gd name="connsiteY486" fmla="*/ 1938928 h 2784101"/>
                  <a:gd name="connsiteX487" fmla="*/ 234451 w 3097592"/>
                  <a:gd name="connsiteY487" fmla="*/ 1938928 h 2784101"/>
                  <a:gd name="connsiteX488" fmla="*/ 262869 w 3097592"/>
                  <a:gd name="connsiteY488" fmla="*/ 1924724 h 2784101"/>
                  <a:gd name="connsiteX489" fmla="*/ 298392 w 3097592"/>
                  <a:gd name="connsiteY489" fmla="*/ 1960235 h 2784101"/>
                  <a:gd name="connsiteX490" fmla="*/ 291287 w 3097592"/>
                  <a:gd name="connsiteY490" fmla="*/ 1988644 h 2784101"/>
                  <a:gd name="connsiteX491" fmla="*/ 262869 w 3097592"/>
                  <a:gd name="connsiteY491" fmla="*/ 2002849 h 2784101"/>
                  <a:gd name="connsiteX492" fmla="*/ 255765 w 3097592"/>
                  <a:gd name="connsiteY492" fmla="*/ 2017053 h 2784101"/>
                  <a:gd name="connsiteX493" fmla="*/ 277078 w 3097592"/>
                  <a:gd name="connsiteY493" fmla="*/ 2052565 h 2784101"/>
                  <a:gd name="connsiteX494" fmla="*/ 298392 w 3097592"/>
                  <a:gd name="connsiteY494" fmla="*/ 2059667 h 2784101"/>
                  <a:gd name="connsiteX495" fmla="*/ 305497 w 3097592"/>
                  <a:gd name="connsiteY495" fmla="*/ 2095179 h 2784101"/>
                  <a:gd name="connsiteX496" fmla="*/ 305497 w 3097592"/>
                  <a:gd name="connsiteY496" fmla="*/ 2109383 h 2784101"/>
                  <a:gd name="connsiteX497" fmla="*/ 312601 w 3097592"/>
                  <a:gd name="connsiteY497" fmla="*/ 2130690 h 2784101"/>
                  <a:gd name="connsiteX498" fmla="*/ 305497 w 3097592"/>
                  <a:gd name="connsiteY498" fmla="*/ 2144895 h 2784101"/>
                  <a:gd name="connsiteX499" fmla="*/ 305497 w 3097592"/>
                  <a:gd name="connsiteY499" fmla="*/ 2173304 h 2784101"/>
                  <a:gd name="connsiteX500" fmla="*/ 312601 w 3097592"/>
                  <a:gd name="connsiteY500" fmla="*/ 2180406 h 2784101"/>
                  <a:gd name="connsiteX501" fmla="*/ 319706 w 3097592"/>
                  <a:gd name="connsiteY501" fmla="*/ 2208816 h 2784101"/>
                  <a:gd name="connsiteX502" fmla="*/ 312601 w 3097592"/>
                  <a:gd name="connsiteY502" fmla="*/ 2223020 h 2784101"/>
                  <a:gd name="connsiteX503" fmla="*/ 319706 w 3097592"/>
                  <a:gd name="connsiteY503" fmla="*/ 2230123 h 2784101"/>
                  <a:gd name="connsiteX504" fmla="*/ 319706 w 3097592"/>
                  <a:gd name="connsiteY504" fmla="*/ 2265634 h 2784101"/>
                  <a:gd name="connsiteX505" fmla="*/ 305497 w 3097592"/>
                  <a:gd name="connsiteY505" fmla="*/ 2279839 h 2784101"/>
                  <a:gd name="connsiteX506" fmla="*/ 305497 w 3097592"/>
                  <a:gd name="connsiteY506" fmla="*/ 2301146 h 2784101"/>
                  <a:gd name="connsiteX507" fmla="*/ 333915 w 3097592"/>
                  <a:gd name="connsiteY507" fmla="*/ 2322452 h 2784101"/>
                  <a:gd name="connsiteX508" fmla="*/ 333915 w 3097592"/>
                  <a:gd name="connsiteY508" fmla="*/ 2322452 h 2784101"/>
                  <a:gd name="connsiteX509" fmla="*/ 369438 w 3097592"/>
                  <a:gd name="connsiteY509" fmla="*/ 2315350 h 2784101"/>
                  <a:gd name="connsiteX510" fmla="*/ 390751 w 3097592"/>
                  <a:gd name="connsiteY510" fmla="*/ 2322452 h 2784101"/>
                  <a:gd name="connsiteX511" fmla="*/ 397856 w 3097592"/>
                  <a:gd name="connsiteY511" fmla="*/ 2365066 h 2784101"/>
                  <a:gd name="connsiteX512" fmla="*/ 412065 w 3097592"/>
                  <a:gd name="connsiteY512" fmla="*/ 2372169 h 2784101"/>
                  <a:gd name="connsiteX513" fmla="*/ 412065 w 3097592"/>
                  <a:gd name="connsiteY513" fmla="*/ 2393476 h 2784101"/>
                  <a:gd name="connsiteX514" fmla="*/ 390751 w 3097592"/>
                  <a:gd name="connsiteY514" fmla="*/ 2421885 h 2784101"/>
                  <a:gd name="connsiteX515" fmla="*/ 383647 w 3097592"/>
                  <a:gd name="connsiteY515" fmla="*/ 2428987 h 2784101"/>
                  <a:gd name="connsiteX516" fmla="*/ 355229 w 3097592"/>
                  <a:gd name="connsiteY516" fmla="*/ 2414782 h 2784101"/>
                  <a:gd name="connsiteX517" fmla="*/ 333915 w 3097592"/>
                  <a:gd name="connsiteY517" fmla="*/ 2421885 h 2784101"/>
                  <a:gd name="connsiteX518" fmla="*/ 326810 w 3097592"/>
                  <a:gd name="connsiteY518" fmla="*/ 2457396 h 2784101"/>
                  <a:gd name="connsiteX519" fmla="*/ 333915 w 3097592"/>
                  <a:gd name="connsiteY519" fmla="*/ 2471601 h 2784101"/>
                  <a:gd name="connsiteX520" fmla="*/ 333915 w 3097592"/>
                  <a:gd name="connsiteY520" fmla="*/ 2492908 h 2784101"/>
                  <a:gd name="connsiteX521" fmla="*/ 333915 w 3097592"/>
                  <a:gd name="connsiteY521" fmla="*/ 2492908 h 2784101"/>
                  <a:gd name="connsiteX522" fmla="*/ 348124 w 3097592"/>
                  <a:gd name="connsiteY522" fmla="*/ 2500010 h 2784101"/>
                  <a:gd name="connsiteX523" fmla="*/ 362333 w 3097592"/>
                  <a:gd name="connsiteY523" fmla="*/ 2521317 h 2784101"/>
                  <a:gd name="connsiteX524" fmla="*/ 362333 w 3097592"/>
                  <a:gd name="connsiteY524" fmla="*/ 2528419 h 2784101"/>
                  <a:gd name="connsiteX525" fmla="*/ 397856 w 3097592"/>
                  <a:gd name="connsiteY525" fmla="*/ 2563931 h 2784101"/>
                  <a:gd name="connsiteX526" fmla="*/ 369438 w 3097592"/>
                  <a:gd name="connsiteY526" fmla="*/ 2571033 h 2784101"/>
                  <a:gd name="connsiteX527" fmla="*/ 362333 w 3097592"/>
                  <a:gd name="connsiteY527" fmla="*/ 2606545 h 2784101"/>
                  <a:gd name="connsiteX528" fmla="*/ 362333 w 3097592"/>
                  <a:gd name="connsiteY528" fmla="*/ 2606545 h 2784101"/>
                  <a:gd name="connsiteX529" fmla="*/ 362333 w 3097592"/>
                  <a:gd name="connsiteY529" fmla="*/ 2613647 h 2784101"/>
                  <a:gd name="connsiteX530" fmla="*/ 362333 w 3097592"/>
                  <a:gd name="connsiteY530" fmla="*/ 2649158 h 2784101"/>
                  <a:gd name="connsiteX531" fmla="*/ 390751 w 3097592"/>
                  <a:gd name="connsiteY531" fmla="*/ 2663363 h 2784101"/>
                  <a:gd name="connsiteX532" fmla="*/ 383647 w 3097592"/>
                  <a:gd name="connsiteY532" fmla="*/ 2670465 h 2784101"/>
                  <a:gd name="connsiteX533" fmla="*/ 404961 w 3097592"/>
                  <a:gd name="connsiteY533" fmla="*/ 2705977 h 2784101"/>
                  <a:gd name="connsiteX534" fmla="*/ 419170 w 3097592"/>
                  <a:gd name="connsiteY534" fmla="*/ 2713079 h 2784101"/>
                  <a:gd name="connsiteX535" fmla="*/ 426274 w 3097592"/>
                  <a:gd name="connsiteY535" fmla="*/ 2734386 h 2784101"/>
                  <a:gd name="connsiteX536" fmla="*/ 454693 w 3097592"/>
                  <a:gd name="connsiteY536" fmla="*/ 2755693 h 2784101"/>
                  <a:gd name="connsiteX537" fmla="*/ 454693 w 3097592"/>
                  <a:gd name="connsiteY537" fmla="*/ 2769897 h 2784101"/>
                  <a:gd name="connsiteX538" fmla="*/ 468902 w 3097592"/>
                  <a:gd name="connsiteY538" fmla="*/ 2777000 h 2784101"/>
                  <a:gd name="connsiteX539" fmla="*/ 497320 w 3097592"/>
                  <a:gd name="connsiteY539" fmla="*/ 2784102 h 2784101"/>
                  <a:gd name="connsiteX540" fmla="*/ 518634 w 3097592"/>
                  <a:gd name="connsiteY540" fmla="*/ 2755693 h 2784101"/>
                  <a:gd name="connsiteX541" fmla="*/ 497320 w 3097592"/>
                  <a:gd name="connsiteY541" fmla="*/ 2734386 h 2784101"/>
                  <a:gd name="connsiteX542" fmla="*/ 511529 w 3097592"/>
                  <a:gd name="connsiteY542" fmla="*/ 2713079 h 2784101"/>
                  <a:gd name="connsiteX543" fmla="*/ 525738 w 3097592"/>
                  <a:gd name="connsiteY543" fmla="*/ 2713079 h 2784101"/>
                  <a:gd name="connsiteX544" fmla="*/ 539947 w 3097592"/>
                  <a:gd name="connsiteY544" fmla="*/ 2720181 h 2784101"/>
                  <a:gd name="connsiteX545" fmla="*/ 575470 w 3097592"/>
                  <a:gd name="connsiteY545" fmla="*/ 2705977 h 2784101"/>
                  <a:gd name="connsiteX546" fmla="*/ 575470 w 3097592"/>
                  <a:gd name="connsiteY546" fmla="*/ 2698874 h 2784101"/>
                  <a:gd name="connsiteX547" fmla="*/ 596784 w 3097592"/>
                  <a:gd name="connsiteY547" fmla="*/ 2691772 h 2784101"/>
                  <a:gd name="connsiteX548" fmla="*/ 610993 w 3097592"/>
                  <a:gd name="connsiteY548" fmla="*/ 2670465 h 2784101"/>
                  <a:gd name="connsiteX549" fmla="*/ 625202 w 3097592"/>
                  <a:gd name="connsiteY549" fmla="*/ 2670465 h 2784101"/>
                  <a:gd name="connsiteX550" fmla="*/ 632307 w 3097592"/>
                  <a:gd name="connsiteY550" fmla="*/ 2649158 h 2784101"/>
                  <a:gd name="connsiteX551" fmla="*/ 667830 w 3097592"/>
                  <a:gd name="connsiteY551" fmla="*/ 2634954 h 2784101"/>
                  <a:gd name="connsiteX552" fmla="*/ 674934 w 3097592"/>
                  <a:gd name="connsiteY552" fmla="*/ 2634954 h 2784101"/>
                  <a:gd name="connsiteX553" fmla="*/ 674934 w 3097592"/>
                  <a:gd name="connsiteY553" fmla="*/ 2627851 h 2784101"/>
                  <a:gd name="connsiteX554" fmla="*/ 703352 w 3097592"/>
                  <a:gd name="connsiteY554" fmla="*/ 2634954 h 2784101"/>
                  <a:gd name="connsiteX555" fmla="*/ 710457 w 3097592"/>
                  <a:gd name="connsiteY555" fmla="*/ 2634954 h 2784101"/>
                  <a:gd name="connsiteX556" fmla="*/ 717562 w 3097592"/>
                  <a:gd name="connsiteY556" fmla="*/ 2627851 h 2784101"/>
                  <a:gd name="connsiteX557" fmla="*/ 745980 w 3097592"/>
                  <a:gd name="connsiteY557" fmla="*/ 2627851 h 2784101"/>
                  <a:gd name="connsiteX558" fmla="*/ 767294 w 3097592"/>
                  <a:gd name="connsiteY558" fmla="*/ 2578135 h 2784101"/>
                  <a:gd name="connsiteX559" fmla="*/ 767294 w 3097592"/>
                  <a:gd name="connsiteY559" fmla="*/ 2571033 h 2784101"/>
                  <a:gd name="connsiteX560" fmla="*/ 795712 w 3097592"/>
                  <a:gd name="connsiteY560" fmla="*/ 2528419 h 2784101"/>
                  <a:gd name="connsiteX561" fmla="*/ 795712 w 3097592"/>
                  <a:gd name="connsiteY561" fmla="*/ 2528419 h 2784101"/>
                  <a:gd name="connsiteX562" fmla="*/ 802816 w 3097592"/>
                  <a:gd name="connsiteY562" fmla="*/ 2535522 h 2784101"/>
                  <a:gd name="connsiteX563" fmla="*/ 859653 w 3097592"/>
                  <a:gd name="connsiteY563" fmla="*/ 2528419 h 2784101"/>
                  <a:gd name="connsiteX564" fmla="*/ 859653 w 3097592"/>
                  <a:gd name="connsiteY564" fmla="*/ 2528419 h 2784101"/>
                  <a:gd name="connsiteX565" fmla="*/ 902280 w 3097592"/>
                  <a:gd name="connsiteY565" fmla="*/ 2535522 h 2784101"/>
                  <a:gd name="connsiteX566" fmla="*/ 902280 w 3097592"/>
                  <a:gd name="connsiteY566" fmla="*/ 2528419 h 2784101"/>
                  <a:gd name="connsiteX567" fmla="*/ 930699 w 3097592"/>
                  <a:gd name="connsiteY567" fmla="*/ 2556828 h 2784101"/>
                  <a:gd name="connsiteX568" fmla="*/ 930699 w 3097592"/>
                  <a:gd name="connsiteY568" fmla="*/ 2585238 h 2784101"/>
                  <a:gd name="connsiteX569" fmla="*/ 944908 w 3097592"/>
                  <a:gd name="connsiteY569" fmla="*/ 2606545 h 2784101"/>
                  <a:gd name="connsiteX570" fmla="*/ 980431 w 3097592"/>
                  <a:gd name="connsiteY570" fmla="*/ 2599442 h 2784101"/>
                  <a:gd name="connsiteX571" fmla="*/ 987535 w 3097592"/>
                  <a:gd name="connsiteY571" fmla="*/ 2599442 h 2784101"/>
                  <a:gd name="connsiteX572" fmla="*/ 1023058 w 3097592"/>
                  <a:gd name="connsiteY572" fmla="*/ 2599442 h 2784101"/>
                  <a:gd name="connsiteX573" fmla="*/ 1037267 w 3097592"/>
                  <a:gd name="connsiteY573" fmla="*/ 2592340 h 2784101"/>
                  <a:gd name="connsiteX574" fmla="*/ 1044372 w 3097592"/>
                  <a:gd name="connsiteY574" fmla="*/ 2592340 h 2784101"/>
                  <a:gd name="connsiteX575" fmla="*/ 1051476 w 3097592"/>
                  <a:gd name="connsiteY575" fmla="*/ 2599442 h 2784101"/>
                  <a:gd name="connsiteX576" fmla="*/ 1101208 w 3097592"/>
                  <a:gd name="connsiteY576" fmla="*/ 2585238 h 2784101"/>
                  <a:gd name="connsiteX577" fmla="*/ 1122522 w 3097592"/>
                  <a:gd name="connsiteY577" fmla="*/ 2592340 h 2784101"/>
                  <a:gd name="connsiteX578" fmla="*/ 1143836 w 3097592"/>
                  <a:gd name="connsiteY578" fmla="*/ 2592340 h 2784101"/>
                  <a:gd name="connsiteX579" fmla="*/ 1150940 w 3097592"/>
                  <a:gd name="connsiteY579" fmla="*/ 2585238 h 2784101"/>
                  <a:gd name="connsiteX580" fmla="*/ 1179359 w 3097592"/>
                  <a:gd name="connsiteY580" fmla="*/ 2578135 h 2784101"/>
                  <a:gd name="connsiteX581" fmla="*/ 1193568 w 3097592"/>
                  <a:gd name="connsiteY581" fmla="*/ 2549726 h 2784101"/>
                  <a:gd name="connsiteX582" fmla="*/ 1221986 w 3097592"/>
                  <a:gd name="connsiteY582" fmla="*/ 2549726 h 2784101"/>
                  <a:gd name="connsiteX583" fmla="*/ 1229091 w 3097592"/>
                  <a:gd name="connsiteY583" fmla="*/ 2535522 h 2784101"/>
                  <a:gd name="connsiteX584" fmla="*/ 1257509 w 3097592"/>
                  <a:gd name="connsiteY584" fmla="*/ 2535522 h 2784101"/>
                  <a:gd name="connsiteX585" fmla="*/ 1271718 w 3097592"/>
                  <a:gd name="connsiteY585" fmla="*/ 2514215 h 2784101"/>
                  <a:gd name="connsiteX586" fmla="*/ 1300136 w 3097592"/>
                  <a:gd name="connsiteY586" fmla="*/ 2542624 h 2784101"/>
                  <a:gd name="connsiteX587" fmla="*/ 1321450 w 3097592"/>
                  <a:gd name="connsiteY587" fmla="*/ 2528419 h 2784101"/>
                  <a:gd name="connsiteX588" fmla="*/ 1321450 w 3097592"/>
                  <a:gd name="connsiteY588" fmla="*/ 2507112 h 2784101"/>
                  <a:gd name="connsiteX589" fmla="*/ 1342764 w 3097592"/>
                  <a:gd name="connsiteY589" fmla="*/ 2485805 h 2784101"/>
                  <a:gd name="connsiteX590" fmla="*/ 1335659 w 3097592"/>
                  <a:gd name="connsiteY590" fmla="*/ 2464499 h 2784101"/>
                  <a:gd name="connsiteX591" fmla="*/ 1356973 w 3097592"/>
                  <a:gd name="connsiteY591" fmla="*/ 2450294 h 2784101"/>
                  <a:gd name="connsiteX592" fmla="*/ 1371182 w 3097592"/>
                  <a:gd name="connsiteY592" fmla="*/ 2457396 h 2784101"/>
                  <a:gd name="connsiteX593" fmla="*/ 1392496 w 3097592"/>
                  <a:gd name="connsiteY593" fmla="*/ 2450294 h 2784101"/>
                  <a:gd name="connsiteX594" fmla="*/ 1406705 w 3097592"/>
                  <a:gd name="connsiteY594" fmla="*/ 2457396 h 2784101"/>
                  <a:gd name="connsiteX595" fmla="*/ 1428019 w 3097592"/>
                  <a:gd name="connsiteY595" fmla="*/ 2450294 h 2784101"/>
                  <a:gd name="connsiteX596" fmla="*/ 1449332 w 3097592"/>
                  <a:gd name="connsiteY596" fmla="*/ 2464499 h 2784101"/>
                  <a:gd name="connsiteX597" fmla="*/ 1477751 w 3097592"/>
                  <a:gd name="connsiteY597" fmla="*/ 2457396 h 2784101"/>
                  <a:gd name="connsiteX598" fmla="*/ 1499064 w 3097592"/>
                  <a:gd name="connsiteY598" fmla="*/ 2471601 h 2784101"/>
                  <a:gd name="connsiteX599" fmla="*/ 1506169 w 3097592"/>
                  <a:gd name="connsiteY599" fmla="*/ 2492908 h 2784101"/>
                  <a:gd name="connsiteX600" fmla="*/ 1527483 w 3097592"/>
                  <a:gd name="connsiteY600" fmla="*/ 2500010 h 2784101"/>
                  <a:gd name="connsiteX601" fmla="*/ 1541692 w 3097592"/>
                  <a:gd name="connsiteY601" fmla="*/ 2521317 h 2784101"/>
                  <a:gd name="connsiteX602" fmla="*/ 1541692 w 3097592"/>
                  <a:gd name="connsiteY602" fmla="*/ 2528419 h 2784101"/>
                  <a:gd name="connsiteX603" fmla="*/ 1548796 w 3097592"/>
                  <a:gd name="connsiteY603" fmla="*/ 2528419 h 2784101"/>
                  <a:gd name="connsiteX604" fmla="*/ 1555901 w 3097592"/>
                  <a:gd name="connsiteY604" fmla="*/ 2542624 h 2784101"/>
                  <a:gd name="connsiteX605" fmla="*/ 1570110 w 3097592"/>
                  <a:gd name="connsiteY605" fmla="*/ 2549726 h 2784101"/>
                  <a:gd name="connsiteX606" fmla="*/ 1577215 w 3097592"/>
                  <a:gd name="connsiteY606" fmla="*/ 2578135 h 2784101"/>
                  <a:gd name="connsiteX607" fmla="*/ 1570110 w 3097592"/>
                  <a:gd name="connsiteY607" fmla="*/ 2606545 h 2784101"/>
                  <a:gd name="connsiteX608" fmla="*/ 1577215 w 3097592"/>
                  <a:gd name="connsiteY608" fmla="*/ 2634954 h 2784101"/>
                  <a:gd name="connsiteX609" fmla="*/ 1605633 w 3097592"/>
                  <a:gd name="connsiteY609" fmla="*/ 2649158 h 2784101"/>
                  <a:gd name="connsiteX610" fmla="*/ 1605633 w 3097592"/>
                  <a:gd name="connsiteY610" fmla="*/ 2649158 h 2784101"/>
                  <a:gd name="connsiteX611" fmla="*/ 1641156 w 3097592"/>
                  <a:gd name="connsiteY611" fmla="*/ 2677568 h 2784101"/>
                  <a:gd name="connsiteX612" fmla="*/ 1641156 w 3097592"/>
                  <a:gd name="connsiteY612" fmla="*/ 2684670 h 2784101"/>
                  <a:gd name="connsiteX613" fmla="*/ 1669574 w 3097592"/>
                  <a:gd name="connsiteY613" fmla="*/ 2705977 h 2784101"/>
                  <a:gd name="connsiteX614" fmla="*/ 1669574 w 3097592"/>
                  <a:gd name="connsiteY614" fmla="*/ 2705977 h 2784101"/>
                  <a:gd name="connsiteX615" fmla="*/ 1705097 w 3097592"/>
                  <a:gd name="connsiteY615" fmla="*/ 2713079 h 2784101"/>
                  <a:gd name="connsiteX616" fmla="*/ 1733515 w 3097592"/>
                  <a:gd name="connsiteY616" fmla="*/ 2727284 h 2784101"/>
                  <a:gd name="connsiteX617" fmla="*/ 1761934 w 3097592"/>
                  <a:gd name="connsiteY617" fmla="*/ 2720181 h 2784101"/>
                  <a:gd name="connsiteX618" fmla="*/ 1783247 w 3097592"/>
                  <a:gd name="connsiteY618" fmla="*/ 2734386 h 2784101"/>
                  <a:gd name="connsiteX619" fmla="*/ 1804561 w 3097592"/>
                  <a:gd name="connsiteY619" fmla="*/ 2727284 h 2784101"/>
                  <a:gd name="connsiteX620" fmla="*/ 1832979 w 3097592"/>
                  <a:gd name="connsiteY620" fmla="*/ 2734386 h 2784101"/>
                  <a:gd name="connsiteX621" fmla="*/ 1840084 w 3097592"/>
                  <a:gd name="connsiteY621" fmla="*/ 2748591 h 2784101"/>
                  <a:gd name="connsiteX622" fmla="*/ 1868502 w 3097592"/>
                  <a:gd name="connsiteY622" fmla="*/ 2755693 h 2784101"/>
                  <a:gd name="connsiteX623" fmla="*/ 1875607 w 3097592"/>
                  <a:gd name="connsiteY623" fmla="*/ 2741488 h 2784101"/>
                  <a:gd name="connsiteX624" fmla="*/ 1882711 w 3097592"/>
                  <a:gd name="connsiteY624" fmla="*/ 2698874 h 2784101"/>
                  <a:gd name="connsiteX625" fmla="*/ 1896920 w 3097592"/>
                  <a:gd name="connsiteY625" fmla="*/ 2698874 h 2784101"/>
                  <a:gd name="connsiteX626" fmla="*/ 1918234 w 3097592"/>
                  <a:gd name="connsiteY626" fmla="*/ 2670465 h 2784101"/>
                  <a:gd name="connsiteX627" fmla="*/ 1911129 w 3097592"/>
                  <a:gd name="connsiteY627" fmla="*/ 2656261 h 2784101"/>
                  <a:gd name="connsiteX628" fmla="*/ 1953757 w 3097592"/>
                  <a:gd name="connsiteY628" fmla="*/ 2642056 h 2784101"/>
                  <a:gd name="connsiteX629" fmla="*/ 1932443 w 3097592"/>
                  <a:gd name="connsiteY629" fmla="*/ 2599442 h 2784101"/>
                  <a:gd name="connsiteX630" fmla="*/ 1946652 w 3097592"/>
                  <a:gd name="connsiteY630" fmla="*/ 2585238 h 2784101"/>
                  <a:gd name="connsiteX631" fmla="*/ 1939548 w 3097592"/>
                  <a:gd name="connsiteY631" fmla="*/ 2556828 h 2784101"/>
                  <a:gd name="connsiteX632" fmla="*/ 1946652 w 3097592"/>
                  <a:gd name="connsiteY632" fmla="*/ 2549726 h 2784101"/>
                  <a:gd name="connsiteX633" fmla="*/ 1946652 w 3097592"/>
                  <a:gd name="connsiteY633" fmla="*/ 2521317 h 2784101"/>
                  <a:gd name="connsiteX634" fmla="*/ 1989280 w 3097592"/>
                  <a:gd name="connsiteY634" fmla="*/ 2507112 h 2784101"/>
                  <a:gd name="connsiteX635" fmla="*/ 2010593 w 3097592"/>
                  <a:gd name="connsiteY635" fmla="*/ 2514215 h 2784101"/>
                  <a:gd name="connsiteX636" fmla="*/ 2024803 w 3097592"/>
                  <a:gd name="connsiteY636" fmla="*/ 2507112 h 2784101"/>
                  <a:gd name="connsiteX637" fmla="*/ 2031907 w 3097592"/>
                  <a:gd name="connsiteY637" fmla="*/ 2507112 h 2784101"/>
                  <a:gd name="connsiteX638" fmla="*/ 2060325 w 3097592"/>
                  <a:gd name="connsiteY638" fmla="*/ 2500010 h 2784101"/>
                  <a:gd name="connsiteX639" fmla="*/ 2081639 w 3097592"/>
                  <a:gd name="connsiteY639" fmla="*/ 2478703 h 2784101"/>
                  <a:gd name="connsiteX640" fmla="*/ 2095848 w 3097592"/>
                  <a:gd name="connsiteY640" fmla="*/ 2471601 h 2784101"/>
                  <a:gd name="connsiteX641" fmla="*/ 2102953 w 3097592"/>
                  <a:gd name="connsiteY641" fmla="*/ 2464499 h 2784101"/>
                  <a:gd name="connsiteX642" fmla="*/ 2131371 w 3097592"/>
                  <a:gd name="connsiteY642" fmla="*/ 2457396 h 2784101"/>
                  <a:gd name="connsiteX643" fmla="*/ 2159790 w 3097592"/>
                  <a:gd name="connsiteY643" fmla="*/ 2471601 h 2784101"/>
                  <a:gd name="connsiteX644" fmla="*/ 2202417 w 3097592"/>
                  <a:gd name="connsiteY644" fmla="*/ 2428987 h 2784101"/>
                  <a:gd name="connsiteX645" fmla="*/ 2202417 w 3097592"/>
                  <a:gd name="connsiteY645" fmla="*/ 2428987 h 2784101"/>
                  <a:gd name="connsiteX646" fmla="*/ 2202417 w 3097592"/>
                  <a:gd name="connsiteY646" fmla="*/ 2414782 h 2784101"/>
                  <a:gd name="connsiteX647" fmla="*/ 2209522 w 3097592"/>
                  <a:gd name="connsiteY647" fmla="*/ 2386373 h 2784101"/>
                  <a:gd name="connsiteX648" fmla="*/ 2209522 w 3097592"/>
                  <a:gd name="connsiteY648" fmla="*/ 2379271 h 2784101"/>
                  <a:gd name="connsiteX649" fmla="*/ 2237940 w 3097592"/>
                  <a:gd name="connsiteY649" fmla="*/ 2336657 h 2784101"/>
                  <a:gd name="connsiteX650" fmla="*/ 2245044 w 3097592"/>
                  <a:gd name="connsiteY650" fmla="*/ 2336657 h 2784101"/>
                  <a:gd name="connsiteX651" fmla="*/ 2266358 w 3097592"/>
                  <a:gd name="connsiteY651" fmla="*/ 2336657 h 2784101"/>
                  <a:gd name="connsiteX652" fmla="*/ 2287672 w 3097592"/>
                  <a:gd name="connsiteY652" fmla="*/ 2329555 h 2784101"/>
                  <a:gd name="connsiteX653" fmla="*/ 2308985 w 3097592"/>
                  <a:gd name="connsiteY653" fmla="*/ 2286941 h 2784101"/>
                  <a:gd name="connsiteX654" fmla="*/ 2323195 w 3097592"/>
                  <a:gd name="connsiteY654" fmla="*/ 2286941 h 2784101"/>
                  <a:gd name="connsiteX655" fmla="*/ 2323195 w 3097592"/>
                  <a:gd name="connsiteY655" fmla="*/ 2279839 h 2784101"/>
                  <a:gd name="connsiteX656" fmla="*/ 2380031 w 3097592"/>
                  <a:gd name="connsiteY656" fmla="*/ 2258532 h 2784101"/>
                  <a:gd name="connsiteX657" fmla="*/ 2387136 w 3097592"/>
                  <a:gd name="connsiteY657" fmla="*/ 2258532 h 2784101"/>
                  <a:gd name="connsiteX658" fmla="*/ 2422659 w 3097592"/>
                  <a:gd name="connsiteY658" fmla="*/ 2251429 h 2784101"/>
                  <a:gd name="connsiteX659" fmla="*/ 2422659 w 3097592"/>
                  <a:gd name="connsiteY659" fmla="*/ 2251429 h 2784101"/>
                  <a:gd name="connsiteX660" fmla="*/ 2443972 w 3097592"/>
                  <a:gd name="connsiteY660" fmla="*/ 2251429 h 2784101"/>
                  <a:gd name="connsiteX661" fmla="*/ 2479495 w 3097592"/>
                  <a:gd name="connsiteY661" fmla="*/ 2265634 h 2784101"/>
                  <a:gd name="connsiteX662" fmla="*/ 2486600 w 3097592"/>
                  <a:gd name="connsiteY662" fmla="*/ 2265634 h 2784101"/>
                  <a:gd name="connsiteX663" fmla="*/ 2515018 w 3097592"/>
                  <a:gd name="connsiteY663" fmla="*/ 2265634 h 2784101"/>
                  <a:gd name="connsiteX664" fmla="*/ 2536332 w 3097592"/>
                  <a:gd name="connsiteY664" fmla="*/ 2258532 h 2784101"/>
                  <a:gd name="connsiteX665" fmla="*/ 2543436 w 3097592"/>
                  <a:gd name="connsiteY665" fmla="*/ 2244327 h 2784101"/>
                  <a:gd name="connsiteX666" fmla="*/ 2586064 w 3097592"/>
                  <a:gd name="connsiteY666" fmla="*/ 2244327 h 2784101"/>
                  <a:gd name="connsiteX667" fmla="*/ 2593168 w 3097592"/>
                  <a:gd name="connsiteY667" fmla="*/ 2215918 h 2784101"/>
                  <a:gd name="connsiteX668" fmla="*/ 2578959 w 3097592"/>
                  <a:gd name="connsiteY668" fmla="*/ 2194611 h 2784101"/>
                  <a:gd name="connsiteX669" fmla="*/ 2586064 w 3097592"/>
                  <a:gd name="connsiteY669" fmla="*/ 2180406 h 2784101"/>
                  <a:gd name="connsiteX670" fmla="*/ 2578959 w 3097592"/>
                  <a:gd name="connsiteY670" fmla="*/ 2151997 h 2784101"/>
                  <a:gd name="connsiteX671" fmla="*/ 2593168 w 3097592"/>
                  <a:gd name="connsiteY671" fmla="*/ 2137793 h 2784101"/>
                  <a:gd name="connsiteX672" fmla="*/ 2578959 w 3097592"/>
                  <a:gd name="connsiteY672" fmla="*/ 2109383 h 2784101"/>
                  <a:gd name="connsiteX673" fmla="*/ 2578959 w 3097592"/>
                  <a:gd name="connsiteY673" fmla="*/ 2095179 h 2784101"/>
                  <a:gd name="connsiteX674" fmla="*/ 2614482 w 3097592"/>
                  <a:gd name="connsiteY674" fmla="*/ 2088077 h 2784101"/>
                  <a:gd name="connsiteX675" fmla="*/ 2614482 w 3097592"/>
                  <a:gd name="connsiteY675" fmla="*/ 2080974 h 2784101"/>
                  <a:gd name="connsiteX676" fmla="*/ 2642900 w 3097592"/>
                  <a:gd name="connsiteY676" fmla="*/ 2066770 h 2784101"/>
                  <a:gd name="connsiteX677" fmla="*/ 2642900 w 3097592"/>
                  <a:gd name="connsiteY677" fmla="*/ 2059667 h 2784101"/>
                  <a:gd name="connsiteX678" fmla="*/ 2628691 w 3097592"/>
                  <a:gd name="connsiteY678" fmla="*/ 2038360 h 2784101"/>
                  <a:gd name="connsiteX679" fmla="*/ 2628691 w 3097592"/>
                  <a:gd name="connsiteY679" fmla="*/ 2024156 h 2784101"/>
                  <a:gd name="connsiteX680" fmla="*/ 2614482 w 3097592"/>
                  <a:gd name="connsiteY680" fmla="*/ 1988644 h 2784101"/>
                  <a:gd name="connsiteX681" fmla="*/ 2614482 w 3097592"/>
                  <a:gd name="connsiteY681" fmla="*/ 1988644 h 2784101"/>
                  <a:gd name="connsiteX682" fmla="*/ 2600273 w 3097592"/>
                  <a:gd name="connsiteY682" fmla="*/ 1946030 h 2784101"/>
                  <a:gd name="connsiteX683" fmla="*/ 2600273 w 3097592"/>
                  <a:gd name="connsiteY683" fmla="*/ 1946030 h 2784101"/>
                  <a:gd name="connsiteX684" fmla="*/ 2586064 w 3097592"/>
                  <a:gd name="connsiteY684" fmla="*/ 1910519 h 2784101"/>
                  <a:gd name="connsiteX685" fmla="*/ 2607377 w 3097592"/>
                  <a:gd name="connsiteY685" fmla="*/ 1882110 h 2784101"/>
                  <a:gd name="connsiteX686" fmla="*/ 2628691 w 3097592"/>
                  <a:gd name="connsiteY686" fmla="*/ 1882110 h 2784101"/>
                  <a:gd name="connsiteX687" fmla="*/ 2650005 w 3097592"/>
                  <a:gd name="connsiteY687" fmla="*/ 1846598 h 2784101"/>
                  <a:gd name="connsiteX688" fmla="*/ 2657109 w 3097592"/>
                  <a:gd name="connsiteY688" fmla="*/ 1839496 h 2784101"/>
                  <a:gd name="connsiteX689" fmla="*/ 2664214 w 3097592"/>
                  <a:gd name="connsiteY689" fmla="*/ 1839496 h 2784101"/>
                  <a:gd name="connsiteX690" fmla="*/ 2678423 w 3097592"/>
                  <a:gd name="connsiteY690" fmla="*/ 1818189 h 2784101"/>
                  <a:gd name="connsiteX691" fmla="*/ 2713946 w 3097592"/>
                  <a:gd name="connsiteY691" fmla="*/ 1811087 h 2784101"/>
                  <a:gd name="connsiteX692" fmla="*/ 2728155 w 3097592"/>
                  <a:gd name="connsiteY692" fmla="*/ 1846598 h 2784101"/>
                  <a:gd name="connsiteX693" fmla="*/ 2763678 w 3097592"/>
                  <a:gd name="connsiteY693" fmla="*/ 1832394 h 2784101"/>
                  <a:gd name="connsiteX694" fmla="*/ 2770783 w 3097592"/>
                  <a:gd name="connsiteY694" fmla="*/ 1832394 h 2784101"/>
                  <a:gd name="connsiteX695" fmla="*/ 2806305 w 3097592"/>
                  <a:gd name="connsiteY695" fmla="*/ 1825291 h 2784101"/>
                  <a:gd name="connsiteX696" fmla="*/ 2813410 w 3097592"/>
                  <a:gd name="connsiteY696" fmla="*/ 1818189 h 2784101"/>
                  <a:gd name="connsiteX697" fmla="*/ 2813410 w 3097592"/>
                  <a:gd name="connsiteY697" fmla="*/ 1811087 h 2784101"/>
                  <a:gd name="connsiteX698" fmla="*/ 2834724 w 3097592"/>
                  <a:gd name="connsiteY698" fmla="*/ 1775575 h 2784101"/>
                  <a:gd name="connsiteX699" fmla="*/ 2834724 w 3097592"/>
                  <a:gd name="connsiteY699" fmla="*/ 1775575 h 2784101"/>
                  <a:gd name="connsiteX700" fmla="*/ 2848933 w 3097592"/>
                  <a:gd name="connsiteY700" fmla="*/ 1747166 h 2784101"/>
                  <a:gd name="connsiteX701" fmla="*/ 2884456 w 3097592"/>
                  <a:gd name="connsiteY701" fmla="*/ 1747166 h 2784101"/>
                  <a:gd name="connsiteX702" fmla="*/ 2884456 w 3097592"/>
                  <a:gd name="connsiteY702" fmla="*/ 1704552 h 2784101"/>
                  <a:gd name="connsiteX703" fmla="*/ 2891560 w 3097592"/>
                  <a:gd name="connsiteY703" fmla="*/ 1697450 h 2784101"/>
                  <a:gd name="connsiteX704" fmla="*/ 2905769 w 3097592"/>
                  <a:gd name="connsiteY704" fmla="*/ 1669041 h 2784101"/>
                  <a:gd name="connsiteX705" fmla="*/ 2905769 w 3097592"/>
                  <a:gd name="connsiteY705" fmla="*/ 1661938 h 2784101"/>
                  <a:gd name="connsiteX706" fmla="*/ 2919979 w 3097592"/>
                  <a:gd name="connsiteY706" fmla="*/ 1647734 h 2784101"/>
                  <a:gd name="connsiteX707" fmla="*/ 2912874 w 3097592"/>
                  <a:gd name="connsiteY707" fmla="*/ 1612222 h 2784101"/>
                  <a:gd name="connsiteX708" fmla="*/ 2884456 w 3097592"/>
                  <a:gd name="connsiteY708" fmla="*/ 1598018 h 2784101"/>
                  <a:gd name="connsiteX709" fmla="*/ 2884456 w 3097592"/>
                  <a:gd name="connsiteY709" fmla="*/ 1576711 h 2784101"/>
                  <a:gd name="connsiteX710" fmla="*/ 2863142 w 3097592"/>
                  <a:gd name="connsiteY710" fmla="*/ 1548302 h 2784101"/>
                  <a:gd name="connsiteX711" fmla="*/ 2856037 w 3097592"/>
                  <a:gd name="connsiteY711" fmla="*/ 1548302 h 2784101"/>
                  <a:gd name="connsiteX712" fmla="*/ 2841828 w 3097592"/>
                  <a:gd name="connsiteY712" fmla="*/ 1548302 h 2784101"/>
                  <a:gd name="connsiteX713" fmla="*/ 2820515 w 3097592"/>
                  <a:gd name="connsiteY713" fmla="*/ 1512790 h 2784101"/>
                  <a:gd name="connsiteX714" fmla="*/ 2792096 w 3097592"/>
                  <a:gd name="connsiteY714" fmla="*/ 1519892 h 2784101"/>
                  <a:gd name="connsiteX715" fmla="*/ 2777887 w 3097592"/>
                  <a:gd name="connsiteY715" fmla="*/ 1505688 h 2784101"/>
                  <a:gd name="connsiteX716" fmla="*/ 2784992 w 3097592"/>
                  <a:gd name="connsiteY716" fmla="*/ 1477279 h 2784101"/>
                  <a:gd name="connsiteX717" fmla="*/ 2749469 w 3097592"/>
                  <a:gd name="connsiteY717" fmla="*/ 1441767 h 2784101"/>
                  <a:gd name="connsiteX718" fmla="*/ 2749469 w 3097592"/>
                  <a:gd name="connsiteY718" fmla="*/ 1441767 h 2784101"/>
                  <a:gd name="connsiteX719" fmla="*/ 2735260 w 3097592"/>
                  <a:gd name="connsiteY719" fmla="*/ 1434665 h 2784101"/>
                  <a:gd name="connsiteX720" fmla="*/ 2721051 w 3097592"/>
                  <a:gd name="connsiteY720" fmla="*/ 1441767 h 2784101"/>
                  <a:gd name="connsiteX721" fmla="*/ 2692632 w 3097592"/>
                  <a:gd name="connsiteY721" fmla="*/ 1427563 h 2784101"/>
                  <a:gd name="connsiteX722" fmla="*/ 2678423 w 3097592"/>
                  <a:gd name="connsiteY722" fmla="*/ 1413358 h 2784101"/>
                  <a:gd name="connsiteX723" fmla="*/ 2657109 w 3097592"/>
                  <a:gd name="connsiteY723" fmla="*/ 1406256 h 2784101"/>
                  <a:gd name="connsiteX724" fmla="*/ 2621587 w 3097592"/>
                  <a:gd name="connsiteY724" fmla="*/ 1441767 h 2784101"/>
                  <a:gd name="connsiteX725" fmla="*/ 2621587 w 3097592"/>
                  <a:gd name="connsiteY725" fmla="*/ 1441767 h 2784101"/>
                  <a:gd name="connsiteX726" fmla="*/ 2593168 w 3097592"/>
                  <a:gd name="connsiteY726" fmla="*/ 1427563 h 2784101"/>
                  <a:gd name="connsiteX727" fmla="*/ 2586064 w 3097592"/>
                  <a:gd name="connsiteY727" fmla="*/ 1399153 h 2784101"/>
                  <a:gd name="connsiteX728" fmla="*/ 2550541 w 3097592"/>
                  <a:gd name="connsiteY728" fmla="*/ 1384949 h 2784101"/>
                  <a:gd name="connsiteX729" fmla="*/ 2536332 w 3097592"/>
                  <a:gd name="connsiteY729" fmla="*/ 1392051 h 2784101"/>
                  <a:gd name="connsiteX730" fmla="*/ 2515018 w 3097592"/>
                  <a:gd name="connsiteY730" fmla="*/ 1377846 h 2784101"/>
                  <a:gd name="connsiteX731" fmla="*/ 2507913 w 3097592"/>
                  <a:gd name="connsiteY731" fmla="*/ 1342335 h 2784101"/>
                  <a:gd name="connsiteX732" fmla="*/ 2500809 w 3097592"/>
                  <a:gd name="connsiteY732" fmla="*/ 1335233 h 2784101"/>
                  <a:gd name="connsiteX733" fmla="*/ 2493704 w 3097592"/>
                  <a:gd name="connsiteY733" fmla="*/ 1313926 h 2784101"/>
                  <a:gd name="connsiteX734" fmla="*/ 2500809 w 3097592"/>
                  <a:gd name="connsiteY734" fmla="*/ 1299721 h 2784101"/>
                  <a:gd name="connsiteX735" fmla="*/ 2486600 w 3097592"/>
                  <a:gd name="connsiteY735" fmla="*/ 1285517 h 2784101"/>
                  <a:gd name="connsiteX736" fmla="*/ 2486600 w 3097592"/>
                  <a:gd name="connsiteY736" fmla="*/ 1264210 h 2784101"/>
                  <a:gd name="connsiteX737" fmla="*/ 2451077 w 3097592"/>
                  <a:gd name="connsiteY737" fmla="*/ 1235800 h 2784101"/>
                  <a:gd name="connsiteX738" fmla="*/ 2451077 w 3097592"/>
                  <a:gd name="connsiteY738" fmla="*/ 1221596 h 2784101"/>
                  <a:gd name="connsiteX739" fmla="*/ 2429763 w 3097592"/>
                  <a:gd name="connsiteY739" fmla="*/ 1186084 h 2784101"/>
                  <a:gd name="connsiteX740" fmla="*/ 2408449 w 3097592"/>
                  <a:gd name="connsiteY740" fmla="*/ 1186084 h 2784101"/>
                  <a:gd name="connsiteX741" fmla="*/ 2387136 w 3097592"/>
                  <a:gd name="connsiteY741" fmla="*/ 1171880 h 2784101"/>
                  <a:gd name="connsiteX742" fmla="*/ 2365822 w 3097592"/>
                  <a:gd name="connsiteY742" fmla="*/ 1171880 h 2784101"/>
                  <a:gd name="connsiteX743" fmla="*/ 2344508 w 3097592"/>
                  <a:gd name="connsiteY743" fmla="*/ 1157675 h 2784101"/>
                  <a:gd name="connsiteX744" fmla="*/ 2323195 w 3097592"/>
                  <a:gd name="connsiteY744" fmla="*/ 1115061 h 2784101"/>
                  <a:gd name="connsiteX745" fmla="*/ 2323195 w 3097592"/>
                  <a:gd name="connsiteY745" fmla="*/ 1107959 h 2784101"/>
                  <a:gd name="connsiteX746" fmla="*/ 2323195 w 3097592"/>
                  <a:gd name="connsiteY746" fmla="*/ 1100857 h 2784101"/>
                  <a:gd name="connsiteX747" fmla="*/ 2330299 w 3097592"/>
                  <a:gd name="connsiteY747" fmla="*/ 1051141 h 2784101"/>
                  <a:gd name="connsiteX748" fmla="*/ 2323195 w 3097592"/>
                  <a:gd name="connsiteY748" fmla="*/ 1051141 h 2784101"/>
                  <a:gd name="connsiteX749" fmla="*/ 2323195 w 3097592"/>
                  <a:gd name="connsiteY749" fmla="*/ 1029834 h 2784101"/>
                  <a:gd name="connsiteX750" fmla="*/ 2316090 w 3097592"/>
                  <a:gd name="connsiteY750" fmla="*/ 1015629 h 2784101"/>
                  <a:gd name="connsiteX751" fmla="*/ 2316090 w 3097592"/>
                  <a:gd name="connsiteY751" fmla="*/ 980118 h 2784101"/>
                  <a:gd name="connsiteX752" fmla="*/ 2301881 w 3097592"/>
                  <a:gd name="connsiteY752" fmla="*/ 965913 h 2784101"/>
                  <a:gd name="connsiteX753" fmla="*/ 2301881 w 3097592"/>
                  <a:gd name="connsiteY753" fmla="*/ 944606 h 2784101"/>
                  <a:gd name="connsiteX754" fmla="*/ 2280567 w 3097592"/>
                  <a:gd name="connsiteY754" fmla="*/ 916197 h 2784101"/>
                  <a:gd name="connsiteX755" fmla="*/ 2287672 w 3097592"/>
                  <a:gd name="connsiteY755" fmla="*/ 909095 h 2784101"/>
                  <a:gd name="connsiteX756" fmla="*/ 2259254 w 3097592"/>
                  <a:gd name="connsiteY756" fmla="*/ 866481 h 2784101"/>
                  <a:gd name="connsiteX757" fmla="*/ 2237940 w 3097592"/>
                  <a:gd name="connsiteY757" fmla="*/ 866481 h 2784101"/>
                  <a:gd name="connsiteX758" fmla="*/ 2230835 w 3097592"/>
                  <a:gd name="connsiteY758" fmla="*/ 845174 h 2784101"/>
                  <a:gd name="connsiteX759" fmla="*/ 2223731 w 3097592"/>
                  <a:gd name="connsiteY759" fmla="*/ 838072 h 2784101"/>
                  <a:gd name="connsiteX760" fmla="*/ 2209522 w 3097592"/>
                  <a:gd name="connsiteY760" fmla="*/ 823867 h 2784101"/>
                  <a:gd name="connsiteX761" fmla="*/ 2209522 w 3097592"/>
                  <a:gd name="connsiteY761" fmla="*/ 809662 h 2784101"/>
                  <a:gd name="connsiteX762" fmla="*/ 2188208 w 3097592"/>
                  <a:gd name="connsiteY762" fmla="*/ 788355 h 2784101"/>
                  <a:gd name="connsiteX763" fmla="*/ 2173999 w 3097592"/>
                  <a:gd name="connsiteY763" fmla="*/ 781253 h 2784101"/>
                  <a:gd name="connsiteX764" fmla="*/ 2173999 w 3097592"/>
                  <a:gd name="connsiteY764" fmla="*/ 759946 h 2784101"/>
                  <a:gd name="connsiteX765" fmla="*/ 2152685 w 3097592"/>
                  <a:gd name="connsiteY765" fmla="*/ 745742 h 2784101"/>
                  <a:gd name="connsiteX766" fmla="*/ 2152685 w 3097592"/>
                  <a:gd name="connsiteY766" fmla="*/ 717332 h 2784101"/>
                  <a:gd name="connsiteX767" fmla="*/ 2152685 w 3097592"/>
                  <a:gd name="connsiteY767" fmla="*/ 710230 h 2784101"/>
                  <a:gd name="connsiteX768" fmla="*/ 2131371 w 3097592"/>
                  <a:gd name="connsiteY768" fmla="*/ 681821 h 2784101"/>
                  <a:gd name="connsiteX769" fmla="*/ 2131371 w 3097592"/>
                  <a:gd name="connsiteY769" fmla="*/ 667616 h 2784101"/>
                  <a:gd name="connsiteX770" fmla="*/ 2117162 w 3097592"/>
                  <a:gd name="connsiteY770" fmla="*/ 646309 h 2784101"/>
                  <a:gd name="connsiteX771" fmla="*/ 2117162 w 3097592"/>
                  <a:gd name="connsiteY771" fmla="*/ 639207 h 2784101"/>
                  <a:gd name="connsiteX772" fmla="*/ 2145580 w 3097592"/>
                  <a:gd name="connsiteY772" fmla="*/ 610798 h 2784101"/>
                  <a:gd name="connsiteX773" fmla="*/ 2152685 w 3097592"/>
                  <a:gd name="connsiteY773" fmla="*/ 610798 h 2784101"/>
                  <a:gd name="connsiteX774" fmla="*/ 2173999 w 3097592"/>
                  <a:gd name="connsiteY774" fmla="*/ 625003 h 2784101"/>
                  <a:gd name="connsiteX775" fmla="*/ 2209522 w 3097592"/>
                  <a:gd name="connsiteY775" fmla="*/ 603696 h 2784101"/>
                  <a:gd name="connsiteX776" fmla="*/ 2216626 w 3097592"/>
                  <a:gd name="connsiteY776" fmla="*/ 596593 h 2784101"/>
                  <a:gd name="connsiteX777" fmla="*/ 2230835 w 3097592"/>
                  <a:gd name="connsiteY777" fmla="*/ 582389 h 2784101"/>
                  <a:gd name="connsiteX778" fmla="*/ 2266358 w 3097592"/>
                  <a:gd name="connsiteY778" fmla="*/ 575286 h 2784101"/>
                  <a:gd name="connsiteX779" fmla="*/ 2273463 w 3097592"/>
                  <a:gd name="connsiteY779" fmla="*/ 568184 h 2784101"/>
                  <a:gd name="connsiteX780" fmla="*/ 2273463 w 3097592"/>
                  <a:gd name="connsiteY780" fmla="*/ 568184 h 2784101"/>
                  <a:gd name="connsiteX781" fmla="*/ 2287672 w 3097592"/>
                  <a:gd name="connsiteY781" fmla="*/ 546877 h 2784101"/>
                  <a:gd name="connsiteX782" fmla="*/ 2323195 w 3097592"/>
                  <a:gd name="connsiteY782" fmla="*/ 546877 h 2784101"/>
                  <a:gd name="connsiteX783" fmla="*/ 2337404 w 3097592"/>
                  <a:gd name="connsiteY783" fmla="*/ 504263 h 2784101"/>
                  <a:gd name="connsiteX784" fmla="*/ 2308985 w 3097592"/>
                  <a:gd name="connsiteY784" fmla="*/ 490059 h 2784101"/>
                  <a:gd name="connsiteX785" fmla="*/ 2287672 w 3097592"/>
                  <a:gd name="connsiteY785" fmla="*/ 497161 h 2784101"/>
                  <a:gd name="connsiteX786" fmla="*/ 2259254 w 3097592"/>
                  <a:gd name="connsiteY786" fmla="*/ 482956 h 2784101"/>
                  <a:gd name="connsiteX787" fmla="*/ 2259254 w 3097592"/>
                  <a:gd name="connsiteY787" fmla="*/ 468752 h 2784101"/>
                  <a:gd name="connsiteX788" fmla="*/ 2237940 w 3097592"/>
                  <a:gd name="connsiteY788" fmla="*/ 454547 h 2784101"/>
                  <a:gd name="connsiteX789" fmla="*/ 2230835 w 3097592"/>
                  <a:gd name="connsiteY789" fmla="*/ 433240 h 2784101"/>
                  <a:gd name="connsiteX790" fmla="*/ 2195312 w 3097592"/>
                  <a:gd name="connsiteY790" fmla="*/ 426138 h 2784101"/>
                  <a:gd name="connsiteX791" fmla="*/ 2195312 w 3097592"/>
                  <a:gd name="connsiteY791" fmla="*/ 404831 h 2784101"/>
                  <a:gd name="connsiteX792" fmla="*/ 2159790 w 3097592"/>
                  <a:gd name="connsiteY792" fmla="*/ 383524 h 2784101"/>
                  <a:gd name="connsiteX793" fmla="*/ 2152685 w 3097592"/>
                  <a:gd name="connsiteY793" fmla="*/ 376422 h 2784101"/>
                  <a:gd name="connsiteX794" fmla="*/ 2152685 w 3097592"/>
                  <a:gd name="connsiteY794" fmla="*/ 369320 h 2784101"/>
                  <a:gd name="connsiteX795" fmla="*/ 2102953 w 3097592"/>
                  <a:gd name="connsiteY795" fmla="*/ 376422 h 2784101"/>
                  <a:gd name="connsiteX796" fmla="*/ 2095848 w 3097592"/>
                  <a:gd name="connsiteY796" fmla="*/ 383524 h 2784101"/>
                  <a:gd name="connsiteX797" fmla="*/ 2067430 w 3097592"/>
                  <a:gd name="connsiteY797" fmla="*/ 376422 h 2784101"/>
                  <a:gd name="connsiteX798" fmla="*/ 2053221 w 3097592"/>
                  <a:gd name="connsiteY798" fmla="*/ 390627 h 2784101"/>
                  <a:gd name="connsiteX799" fmla="*/ 2024803 w 3097592"/>
                  <a:gd name="connsiteY799" fmla="*/ 369320 h 2784101"/>
                  <a:gd name="connsiteX800" fmla="*/ 1612738 w 3097592"/>
                  <a:gd name="connsiteY800" fmla="*/ 688923 h 2784101"/>
                  <a:gd name="connsiteX801" fmla="*/ 1598528 w 3097592"/>
                  <a:gd name="connsiteY801" fmla="*/ 696026 h 2784101"/>
                  <a:gd name="connsiteX802" fmla="*/ 1591424 w 3097592"/>
                  <a:gd name="connsiteY802" fmla="*/ 724435 h 2784101"/>
                  <a:gd name="connsiteX803" fmla="*/ 1584319 w 3097592"/>
                  <a:gd name="connsiteY803" fmla="*/ 738639 h 2784101"/>
                  <a:gd name="connsiteX804" fmla="*/ 1577215 w 3097592"/>
                  <a:gd name="connsiteY804" fmla="*/ 745742 h 2784101"/>
                  <a:gd name="connsiteX805" fmla="*/ 1584319 w 3097592"/>
                  <a:gd name="connsiteY805" fmla="*/ 759946 h 2784101"/>
                  <a:gd name="connsiteX806" fmla="*/ 1577215 w 3097592"/>
                  <a:gd name="connsiteY806" fmla="*/ 795458 h 2784101"/>
                  <a:gd name="connsiteX807" fmla="*/ 1563006 w 3097592"/>
                  <a:gd name="connsiteY807" fmla="*/ 802560 h 2784101"/>
                  <a:gd name="connsiteX808" fmla="*/ 1527483 w 3097592"/>
                  <a:gd name="connsiteY808" fmla="*/ 781253 h 2784101"/>
                  <a:gd name="connsiteX809" fmla="*/ 1527483 w 3097592"/>
                  <a:gd name="connsiteY809" fmla="*/ 767049 h 2784101"/>
                  <a:gd name="connsiteX810" fmla="*/ 1520378 w 3097592"/>
                  <a:gd name="connsiteY810" fmla="*/ 759946 h 2784101"/>
                  <a:gd name="connsiteX811" fmla="*/ 1520378 w 3097592"/>
                  <a:gd name="connsiteY811" fmla="*/ 752844 h 2784101"/>
                  <a:gd name="connsiteX812" fmla="*/ 1534587 w 3097592"/>
                  <a:gd name="connsiteY812" fmla="*/ 717332 h 2784101"/>
                  <a:gd name="connsiteX813" fmla="*/ 1548796 w 3097592"/>
                  <a:gd name="connsiteY813" fmla="*/ 710230 h 2784101"/>
                  <a:gd name="connsiteX814" fmla="*/ 1563006 w 3097592"/>
                  <a:gd name="connsiteY814" fmla="*/ 674719 h 2784101"/>
                  <a:gd name="connsiteX815" fmla="*/ 1555901 w 3097592"/>
                  <a:gd name="connsiteY815" fmla="*/ 660514 h 2784101"/>
                  <a:gd name="connsiteX816" fmla="*/ 1563006 w 3097592"/>
                  <a:gd name="connsiteY816" fmla="*/ 653412 h 2784101"/>
                  <a:gd name="connsiteX817" fmla="*/ 1591424 w 3097592"/>
                  <a:gd name="connsiteY817" fmla="*/ 646309 h 2784101"/>
                  <a:gd name="connsiteX818" fmla="*/ 1612738 w 3097592"/>
                  <a:gd name="connsiteY818" fmla="*/ 674719 h 2784101"/>
                  <a:gd name="connsiteX819" fmla="*/ 1612738 w 3097592"/>
                  <a:gd name="connsiteY819" fmla="*/ 688923 h 278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</a:cxnLst>
                <a:rect l="l" t="t" r="r" b="b"/>
                <a:pathLst>
                  <a:path w="3097592" h="2784101">
                    <a:moveTo>
                      <a:pt x="2650005" y="63921"/>
                    </a:moveTo>
                    <a:lnTo>
                      <a:pt x="2642900" y="28409"/>
                    </a:lnTo>
                    <a:lnTo>
                      <a:pt x="2650005" y="14205"/>
                    </a:lnTo>
                    <a:lnTo>
                      <a:pt x="2657109" y="7102"/>
                    </a:lnTo>
                    <a:lnTo>
                      <a:pt x="2685528" y="7102"/>
                    </a:lnTo>
                    <a:lnTo>
                      <a:pt x="2699737" y="0"/>
                    </a:lnTo>
                    <a:lnTo>
                      <a:pt x="2735260" y="7102"/>
                    </a:lnTo>
                    <a:lnTo>
                      <a:pt x="2735260" y="7102"/>
                    </a:lnTo>
                    <a:lnTo>
                      <a:pt x="2742364" y="28409"/>
                    </a:lnTo>
                    <a:lnTo>
                      <a:pt x="2763678" y="49716"/>
                    </a:lnTo>
                    <a:lnTo>
                      <a:pt x="2770783" y="63921"/>
                    </a:lnTo>
                    <a:lnTo>
                      <a:pt x="2784992" y="78125"/>
                    </a:lnTo>
                    <a:lnTo>
                      <a:pt x="2770783" y="120739"/>
                    </a:lnTo>
                    <a:lnTo>
                      <a:pt x="2813410" y="120739"/>
                    </a:lnTo>
                    <a:lnTo>
                      <a:pt x="2813410" y="134944"/>
                    </a:lnTo>
                    <a:lnTo>
                      <a:pt x="2856037" y="142046"/>
                    </a:lnTo>
                    <a:lnTo>
                      <a:pt x="2863142" y="149148"/>
                    </a:lnTo>
                    <a:lnTo>
                      <a:pt x="2863142" y="149148"/>
                    </a:lnTo>
                    <a:lnTo>
                      <a:pt x="2898665" y="134944"/>
                    </a:lnTo>
                    <a:lnTo>
                      <a:pt x="2912874" y="106535"/>
                    </a:lnTo>
                    <a:lnTo>
                      <a:pt x="2941292" y="106535"/>
                    </a:lnTo>
                    <a:lnTo>
                      <a:pt x="2955501" y="134944"/>
                    </a:lnTo>
                    <a:lnTo>
                      <a:pt x="2948397" y="156251"/>
                    </a:lnTo>
                    <a:lnTo>
                      <a:pt x="2969711" y="191762"/>
                    </a:lnTo>
                    <a:lnTo>
                      <a:pt x="2962606" y="205967"/>
                    </a:lnTo>
                    <a:lnTo>
                      <a:pt x="2962606" y="205967"/>
                    </a:lnTo>
                    <a:lnTo>
                      <a:pt x="2955501" y="248581"/>
                    </a:lnTo>
                    <a:lnTo>
                      <a:pt x="2948397" y="255683"/>
                    </a:lnTo>
                    <a:lnTo>
                      <a:pt x="2941292" y="291194"/>
                    </a:lnTo>
                    <a:lnTo>
                      <a:pt x="2941292" y="298297"/>
                    </a:lnTo>
                    <a:lnTo>
                      <a:pt x="2969711" y="326706"/>
                    </a:lnTo>
                    <a:lnTo>
                      <a:pt x="2983920" y="326706"/>
                    </a:lnTo>
                    <a:lnTo>
                      <a:pt x="3005233" y="355115"/>
                    </a:lnTo>
                    <a:lnTo>
                      <a:pt x="3033652" y="362217"/>
                    </a:lnTo>
                    <a:lnTo>
                      <a:pt x="3047861" y="383524"/>
                    </a:lnTo>
                    <a:lnTo>
                      <a:pt x="3047861" y="390627"/>
                    </a:lnTo>
                    <a:lnTo>
                      <a:pt x="3062070" y="411933"/>
                    </a:lnTo>
                    <a:lnTo>
                      <a:pt x="3069175" y="419036"/>
                    </a:lnTo>
                    <a:lnTo>
                      <a:pt x="3069175" y="426138"/>
                    </a:lnTo>
                    <a:lnTo>
                      <a:pt x="3069175" y="454547"/>
                    </a:lnTo>
                    <a:lnTo>
                      <a:pt x="3083384" y="468752"/>
                    </a:lnTo>
                    <a:lnTo>
                      <a:pt x="3076279" y="504263"/>
                    </a:lnTo>
                    <a:lnTo>
                      <a:pt x="3076279" y="504263"/>
                    </a:lnTo>
                    <a:lnTo>
                      <a:pt x="3097593" y="539775"/>
                    </a:lnTo>
                    <a:lnTo>
                      <a:pt x="3076279" y="568184"/>
                    </a:lnTo>
                    <a:lnTo>
                      <a:pt x="3076279" y="575286"/>
                    </a:lnTo>
                    <a:lnTo>
                      <a:pt x="3083384" y="603696"/>
                    </a:lnTo>
                    <a:lnTo>
                      <a:pt x="3076279" y="617900"/>
                    </a:lnTo>
                    <a:lnTo>
                      <a:pt x="3083384" y="646309"/>
                    </a:lnTo>
                    <a:lnTo>
                      <a:pt x="3069175" y="667616"/>
                    </a:lnTo>
                    <a:lnTo>
                      <a:pt x="3083384" y="688923"/>
                    </a:lnTo>
                    <a:lnTo>
                      <a:pt x="3076279" y="703128"/>
                    </a:lnTo>
                    <a:lnTo>
                      <a:pt x="3083384" y="731537"/>
                    </a:lnTo>
                    <a:lnTo>
                      <a:pt x="3083384" y="738639"/>
                    </a:lnTo>
                    <a:lnTo>
                      <a:pt x="3083384" y="759946"/>
                    </a:lnTo>
                    <a:lnTo>
                      <a:pt x="3076279" y="767049"/>
                    </a:lnTo>
                    <a:lnTo>
                      <a:pt x="3069175" y="781253"/>
                    </a:lnTo>
                    <a:lnTo>
                      <a:pt x="3047861" y="795458"/>
                    </a:lnTo>
                    <a:lnTo>
                      <a:pt x="3040756" y="809662"/>
                    </a:lnTo>
                    <a:lnTo>
                      <a:pt x="3012338" y="823867"/>
                    </a:lnTo>
                    <a:lnTo>
                      <a:pt x="3012338" y="838072"/>
                    </a:lnTo>
                    <a:lnTo>
                      <a:pt x="3012338" y="866481"/>
                    </a:lnTo>
                    <a:lnTo>
                      <a:pt x="3012338" y="866481"/>
                    </a:lnTo>
                    <a:lnTo>
                      <a:pt x="3026547" y="894890"/>
                    </a:lnTo>
                    <a:lnTo>
                      <a:pt x="3040756" y="901992"/>
                    </a:lnTo>
                    <a:lnTo>
                      <a:pt x="3047861" y="930401"/>
                    </a:lnTo>
                    <a:lnTo>
                      <a:pt x="3062070" y="930401"/>
                    </a:lnTo>
                    <a:lnTo>
                      <a:pt x="3076279" y="951708"/>
                    </a:lnTo>
                    <a:lnTo>
                      <a:pt x="3069175" y="980118"/>
                    </a:lnTo>
                    <a:lnTo>
                      <a:pt x="3076279" y="987220"/>
                    </a:lnTo>
                    <a:lnTo>
                      <a:pt x="3090488" y="1029834"/>
                    </a:lnTo>
                    <a:lnTo>
                      <a:pt x="3090488" y="1036936"/>
                    </a:lnTo>
                    <a:lnTo>
                      <a:pt x="3083384" y="1036936"/>
                    </a:lnTo>
                    <a:lnTo>
                      <a:pt x="3083384" y="1086652"/>
                    </a:lnTo>
                    <a:lnTo>
                      <a:pt x="3054965" y="1093754"/>
                    </a:lnTo>
                    <a:lnTo>
                      <a:pt x="3033652" y="1079550"/>
                    </a:lnTo>
                    <a:lnTo>
                      <a:pt x="3026547" y="1086652"/>
                    </a:lnTo>
                    <a:lnTo>
                      <a:pt x="2991024" y="1079550"/>
                    </a:lnTo>
                    <a:lnTo>
                      <a:pt x="2983920" y="1072447"/>
                    </a:lnTo>
                    <a:lnTo>
                      <a:pt x="2962606" y="1065345"/>
                    </a:lnTo>
                    <a:lnTo>
                      <a:pt x="2941292" y="1086652"/>
                    </a:lnTo>
                    <a:lnTo>
                      <a:pt x="2905769" y="1072447"/>
                    </a:lnTo>
                    <a:lnTo>
                      <a:pt x="2877351" y="1093754"/>
                    </a:lnTo>
                    <a:lnTo>
                      <a:pt x="2877351" y="1093754"/>
                    </a:lnTo>
                    <a:lnTo>
                      <a:pt x="2891560" y="1136368"/>
                    </a:lnTo>
                    <a:lnTo>
                      <a:pt x="2898665" y="1143470"/>
                    </a:lnTo>
                    <a:lnTo>
                      <a:pt x="2905769" y="1171880"/>
                    </a:lnTo>
                    <a:lnTo>
                      <a:pt x="2905769" y="1171880"/>
                    </a:lnTo>
                    <a:lnTo>
                      <a:pt x="2912874" y="1178982"/>
                    </a:lnTo>
                    <a:lnTo>
                      <a:pt x="2927083" y="1200289"/>
                    </a:lnTo>
                    <a:lnTo>
                      <a:pt x="2948397" y="1207391"/>
                    </a:lnTo>
                    <a:lnTo>
                      <a:pt x="2962606" y="1242903"/>
                    </a:lnTo>
                    <a:lnTo>
                      <a:pt x="2955501" y="1264210"/>
                    </a:lnTo>
                    <a:lnTo>
                      <a:pt x="2962606" y="1278414"/>
                    </a:lnTo>
                    <a:lnTo>
                      <a:pt x="2948397" y="1299721"/>
                    </a:lnTo>
                    <a:lnTo>
                      <a:pt x="2948397" y="1306823"/>
                    </a:lnTo>
                    <a:lnTo>
                      <a:pt x="2927083" y="1335233"/>
                    </a:lnTo>
                    <a:lnTo>
                      <a:pt x="2891560" y="1335233"/>
                    </a:lnTo>
                    <a:lnTo>
                      <a:pt x="2884456" y="1313926"/>
                    </a:lnTo>
                    <a:lnTo>
                      <a:pt x="2884456" y="1299721"/>
                    </a:lnTo>
                    <a:lnTo>
                      <a:pt x="2863142" y="1271312"/>
                    </a:lnTo>
                    <a:lnTo>
                      <a:pt x="2856037" y="1250005"/>
                    </a:lnTo>
                    <a:lnTo>
                      <a:pt x="2856037" y="1250005"/>
                    </a:lnTo>
                    <a:lnTo>
                      <a:pt x="2848933" y="1235800"/>
                    </a:lnTo>
                    <a:lnTo>
                      <a:pt x="2834724" y="1228698"/>
                    </a:lnTo>
                    <a:lnTo>
                      <a:pt x="2827619" y="1221596"/>
                    </a:lnTo>
                    <a:lnTo>
                      <a:pt x="2813410" y="1200289"/>
                    </a:lnTo>
                    <a:lnTo>
                      <a:pt x="2784992" y="1193187"/>
                    </a:lnTo>
                    <a:lnTo>
                      <a:pt x="2777887" y="1186084"/>
                    </a:lnTo>
                    <a:lnTo>
                      <a:pt x="2728155" y="1193187"/>
                    </a:lnTo>
                    <a:lnTo>
                      <a:pt x="2728155" y="1200289"/>
                    </a:lnTo>
                    <a:lnTo>
                      <a:pt x="2699737" y="1207391"/>
                    </a:lnTo>
                    <a:lnTo>
                      <a:pt x="2678423" y="1193187"/>
                    </a:lnTo>
                    <a:lnTo>
                      <a:pt x="2685528" y="1178982"/>
                    </a:lnTo>
                    <a:lnTo>
                      <a:pt x="2657109" y="1150573"/>
                    </a:lnTo>
                    <a:lnTo>
                      <a:pt x="2642900" y="1150573"/>
                    </a:lnTo>
                    <a:lnTo>
                      <a:pt x="2628691" y="1143470"/>
                    </a:lnTo>
                    <a:lnTo>
                      <a:pt x="2614482" y="1143470"/>
                    </a:lnTo>
                    <a:lnTo>
                      <a:pt x="2600273" y="1129266"/>
                    </a:lnTo>
                    <a:lnTo>
                      <a:pt x="2593168" y="1129266"/>
                    </a:lnTo>
                    <a:lnTo>
                      <a:pt x="2578959" y="1107959"/>
                    </a:lnTo>
                    <a:lnTo>
                      <a:pt x="2578959" y="1079550"/>
                    </a:lnTo>
                    <a:lnTo>
                      <a:pt x="2571855" y="1072447"/>
                    </a:lnTo>
                    <a:lnTo>
                      <a:pt x="2564750" y="1036936"/>
                    </a:lnTo>
                    <a:lnTo>
                      <a:pt x="2536332" y="1029834"/>
                    </a:lnTo>
                    <a:lnTo>
                      <a:pt x="2522123" y="1022731"/>
                    </a:lnTo>
                    <a:lnTo>
                      <a:pt x="2515018" y="1001424"/>
                    </a:lnTo>
                    <a:lnTo>
                      <a:pt x="2507913" y="980118"/>
                    </a:lnTo>
                    <a:lnTo>
                      <a:pt x="2507913" y="965913"/>
                    </a:lnTo>
                    <a:lnTo>
                      <a:pt x="2493704" y="930401"/>
                    </a:lnTo>
                    <a:lnTo>
                      <a:pt x="2507913" y="916197"/>
                    </a:lnTo>
                    <a:lnTo>
                      <a:pt x="2507913" y="894890"/>
                    </a:lnTo>
                    <a:lnTo>
                      <a:pt x="2472391" y="873583"/>
                    </a:lnTo>
                    <a:lnTo>
                      <a:pt x="2472391" y="866481"/>
                    </a:lnTo>
                    <a:lnTo>
                      <a:pt x="2436868" y="838072"/>
                    </a:lnTo>
                    <a:lnTo>
                      <a:pt x="2436868" y="838072"/>
                    </a:lnTo>
                    <a:lnTo>
                      <a:pt x="2415554" y="823867"/>
                    </a:lnTo>
                    <a:lnTo>
                      <a:pt x="2408449" y="781253"/>
                    </a:lnTo>
                    <a:lnTo>
                      <a:pt x="2408449" y="774151"/>
                    </a:lnTo>
                    <a:lnTo>
                      <a:pt x="2429763" y="759946"/>
                    </a:lnTo>
                    <a:lnTo>
                      <a:pt x="2443972" y="745742"/>
                    </a:lnTo>
                    <a:lnTo>
                      <a:pt x="2451077" y="738639"/>
                    </a:lnTo>
                    <a:lnTo>
                      <a:pt x="2472391" y="717332"/>
                    </a:lnTo>
                    <a:lnTo>
                      <a:pt x="2500809" y="710230"/>
                    </a:lnTo>
                    <a:lnTo>
                      <a:pt x="2507913" y="703128"/>
                    </a:lnTo>
                    <a:lnTo>
                      <a:pt x="2507913" y="696026"/>
                    </a:lnTo>
                    <a:lnTo>
                      <a:pt x="2543436" y="646309"/>
                    </a:lnTo>
                    <a:lnTo>
                      <a:pt x="2543436" y="639207"/>
                    </a:lnTo>
                    <a:lnTo>
                      <a:pt x="2564750" y="603696"/>
                    </a:lnTo>
                    <a:lnTo>
                      <a:pt x="2564750" y="582389"/>
                    </a:lnTo>
                    <a:lnTo>
                      <a:pt x="2578959" y="575286"/>
                    </a:lnTo>
                    <a:lnTo>
                      <a:pt x="2593168" y="539775"/>
                    </a:lnTo>
                    <a:lnTo>
                      <a:pt x="2586064" y="525570"/>
                    </a:lnTo>
                    <a:lnTo>
                      <a:pt x="2571855" y="511366"/>
                    </a:lnTo>
                    <a:lnTo>
                      <a:pt x="2571855" y="497161"/>
                    </a:lnTo>
                    <a:lnTo>
                      <a:pt x="2557645" y="468752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36332" y="447445"/>
                    </a:lnTo>
                    <a:lnTo>
                      <a:pt x="2515018" y="440343"/>
                    </a:lnTo>
                    <a:lnTo>
                      <a:pt x="2507913" y="426138"/>
                    </a:lnTo>
                    <a:lnTo>
                      <a:pt x="2472391" y="411933"/>
                    </a:lnTo>
                    <a:lnTo>
                      <a:pt x="2465286" y="390627"/>
                    </a:lnTo>
                    <a:lnTo>
                      <a:pt x="2465286" y="383524"/>
                    </a:lnTo>
                    <a:lnTo>
                      <a:pt x="2465286" y="348013"/>
                    </a:lnTo>
                    <a:lnTo>
                      <a:pt x="2472391" y="333808"/>
                    </a:lnTo>
                    <a:lnTo>
                      <a:pt x="2507913" y="319604"/>
                    </a:lnTo>
                    <a:lnTo>
                      <a:pt x="2522123" y="284092"/>
                    </a:lnTo>
                    <a:lnTo>
                      <a:pt x="2515018" y="276990"/>
                    </a:lnTo>
                    <a:lnTo>
                      <a:pt x="2536332" y="248581"/>
                    </a:lnTo>
                    <a:lnTo>
                      <a:pt x="2564750" y="234376"/>
                    </a:lnTo>
                    <a:lnTo>
                      <a:pt x="2571855" y="213069"/>
                    </a:lnTo>
                    <a:lnTo>
                      <a:pt x="2607377" y="191762"/>
                    </a:lnTo>
                    <a:lnTo>
                      <a:pt x="2607377" y="184660"/>
                    </a:lnTo>
                    <a:lnTo>
                      <a:pt x="2642900" y="163353"/>
                    </a:lnTo>
                    <a:lnTo>
                      <a:pt x="2642900" y="142046"/>
                    </a:lnTo>
                    <a:lnTo>
                      <a:pt x="2635796" y="106535"/>
                    </a:lnTo>
                    <a:lnTo>
                      <a:pt x="2635796" y="106535"/>
                    </a:lnTo>
                    <a:lnTo>
                      <a:pt x="2635796" y="99432"/>
                    </a:lnTo>
                    <a:lnTo>
                      <a:pt x="2635796" y="99432"/>
                    </a:lnTo>
                    <a:lnTo>
                      <a:pt x="2650005" y="63921"/>
                    </a:lnTo>
                    <a:moveTo>
                      <a:pt x="2024803" y="369320"/>
                    </a:moveTo>
                    <a:lnTo>
                      <a:pt x="2017698" y="340910"/>
                    </a:lnTo>
                    <a:lnTo>
                      <a:pt x="1996384" y="326706"/>
                    </a:lnTo>
                    <a:lnTo>
                      <a:pt x="1967966" y="355115"/>
                    </a:lnTo>
                    <a:lnTo>
                      <a:pt x="1953757" y="362217"/>
                    </a:lnTo>
                    <a:lnTo>
                      <a:pt x="1946652" y="390627"/>
                    </a:lnTo>
                    <a:lnTo>
                      <a:pt x="1904025" y="390627"/>
                    </a:lnTo>
                    <a:lnTo>
                      <a:pt x="1896920" y="383524"/>
                    </a:lnTo>
                    <a:lnTo>
                      <a:pt x="1861398" y="383524"/>
                    </a:lnTo>
                    <a:lnTo>
                      <a:pt x="1847188" y="376422"/>
                    </a:lnTo>
                    <a:lnTo>
                      <a:pt x="1847188" y="376422"/>
                    </a:lnTo>
                    <a:lnTo>
                      <a:pt x="1825875" y="376422"/>
                    </a:lnTo>
                    <a:lnTo>
                      <a:pt x="1811666" y="411933"/>
                    </a:lnTo>
                    <a:lnTo>
                      <a:pt x="1811666" y="411933"/>
                    </a:lnTo>
                    <a:lnTo>
                      <a:pt x="1776143" y="461650"/>
                    </a:lnTo>
                    <a:lnTo>
                      <a:pt x="1776143" y="468752"/>
                    </a:lnTo>
                    <a:lnTo>
                      <a:pt x="1754829" y="461650"/>
                    </a:lnTo>
                    <a:lnTo>
                      <a:pt x="1747724" y="461650"/>
                    </a:lnTo>
                    <a:lnTo>
                      <a:pt x="1740620" y="419036"/>
                    </a:lnTo>
                    <a:lnTo>
                      <a:pt x="1740620" y="411933"/>
                    </a:lnTo>
                    <a:lnTo>
                      <a:pt x="1733515" y="383524"/>
                    </a:lnTo>
                    <a:lnTo>
                      <a:pt x="1705097" y="376422"/>
                    </a:lnTo>
                    <a:lnTo>
                      <a:pt x="1697992" y="419036"/>
                    </a:lnTo>
                    <a:lnTo>
                      <a:pt x="1697992" y="419036"/>
                    </a:lnTo>
                    <a:lnTo>
                      <a:pt x="1705097" y="461650"/>
                    </a:lnTo>
                    <a:lnTo>
                      <a:pt x="1690888" y="475854"/>
                    </a:lnTo>
                    <a:lnTo>
                      <a:pt x="1712202" y="511366"/>
                    </a:lnTo>
                    <a:lnTo>
                      <a:pt x="1705097" y="518468"/>
                    </a:lnTo>
                    <a:lnTo>
                      <a:pt x="1669574" y="525570"/>
                    </a:lnTo>
                    <a:lnTo>
                      <a:pt x="1648260" y="553979"/>
                    </a:lnTo>
                    <a:lnTo>
                      <a:pt x="1648260" y="561082"/>
                    </a:lnTo>
                    <a:lnTo>
                      <a:pt x="1648260" y="596593"/>
                    </a:lnTo>
                    <a:lnTo>
                      <a:pt x="1641156" y="603696"/>
                    </a:lnTo>
                    <a:lnTo>
                      <a:pt x="1655365" y="639207"/>
                    </a:lnTo>
                    <a:lnTo>
                      <a:pt x="1655365" y="639207"/>
                    </a:lnTo>
                    <a:lnTo>
                      <a:pt x="1697992" y="646309"/>
                    </a:lnTo>
                    <a:lnTo>
                      <a:pt x="1719306" y="632105"/>
                    </a:lnTo>
                    <a:lnTo>
                      <a:pt x="1719306" y="617900"/>
                    </a:lnTo>
                    <a:lnTo>
                      <a:pt x="1747724" y="589491"/>
                    </a:lnTo>
                    <a:lnTo>
                      <a:pt x="1783247" y="589491"/>
                    </a:lnTo>
                    <a:lnTo>
                      <a:pt x="1790352" y="582389"/>
                    </a:lnTo>
                    <a:lnTo>
                      <a:pt x="1790352" y="582389"/>
                    </a:lnTo>
                    <a:lnTo>
                      <a:pt x="1811666" y="553979"/>
                    </a:lnTo>
                    <a:lnTo>
                      <a:pt x="1825875" y="546877"/>
                    </a:lnTo>
                    <a:lnTo>
                      <a:pt x="1840084" y="525570"/>
                    </a:lnTo>
                    <a:lnTo>
                      <a:pt x="1868502" y="511366"/>
                    </a:lnTo>
                    <a:lnTo>
                      <a:pt x="1882711" y="518468"/>
                    </a:lnTo>
                    <a:lnTo>
                      <a:pt x="1896920" y="546877"/>
                    </a:lnTo>
                    <a:lnTo>
                      <a:pt x="1861398" y="575286"/>
                    </a:lnTo>
                    <a:lnTo>
                      <a:pt x="1868502" y="596593"/>
                    </a:lnTo>
                    <a:lnTo>
                      <a:pt x="1882711" y="610798"/>
                    </a:lnTo>
                    <a:lnTo>
                      <a:pt x="1875607" y="646309"/>
                    </a:lnTo>
                    <a:lnTo>
                      <a:pt x="1896920" y="667616"/>
                    </a:lnTo>
                    <a:lnTo>
                      <a:pt x="1889816" y="703128"/>
                    </a:lnTo>
                    <a:lnTo>
                      <a:pt x="1889816" y="710230"/>
                    </a:lnTo>
                    <a:lnTo>
                      <a:pt x="1889816" y="738639"/>
                    </a:lnTo>
                    <a:lnTo>
                      <a:pt x="1918234" y="752844"/>
                    </a:lnTo>
                    <a:lnTo>
                      <a:pt x="1918234" y="788355"/>
                    </a:lnTo>
                    <a:lnTo>
                      <a:pt x="1953757" y="795458"/>
                    </a:lnTo>
                    <a:lnTo>
                      <a:pt x="1953757" y="830969"/>
                    </a:lnTo>
                    <a:lnTo>
                      <a:pt x="1996384" y="823867"/>
                    </a:lnTo>
                    <a:lnTo>
                      <a:pt x="1996384" y="845174"/>
                    </a:lnTo>
                    <a:lnTo>
                      <a:pt x="2031907" y="866481"/>
                    </a:lnTo>
                    <a:lnTo>
                      <a:pt x="2031907" y="866481"/>
                    </a:lnTo>
                    <a:lnTo>
                      <a:pt x="2053221" y="887788"/>
                    </a:lnTo>
                    <a:lnTo>
                      <a:pt x="2053221" y="909095"/>
                    </a:lnTo>
                    <a:lnTo>
                      <a:pt x="2067430" y="923299"/>
                    </a:lnTo>
                    <a:lnTo>
                      <a:pt x="2067430" y="944606"/>
                    </a:lnTo>
                    <a:lnTo>
                      <a:pt x="2102953" y="965913"/>
                    </a:lnTo>
                    <a:lnTo>
                      <a:pt x="2102953" y="965913"/>
                    </a:lnTo>
                    <a:lnTo>
                      <a:pt x="2145580" y="973015"/>
                    </a:lnTo>
                    <a:lnTo>
                      <a:pt x="2145580" y="973015"/>
                    </a:lnTo>
                    <a:lnTo>
                      <a:pt x="2166894" y="987220"/>
                    </a:lnTo>
                    <a:lnTo>
                      <a:pt x="2173999" y="994322"/>
                    </a:lnTo>
                    <a:lnTo>
                      <a:pt x="2195312" y="1008527"/>
                    </a:lnTo>
                    <a:lnTo>
                      <a:pt x="2195312" y="1036936"/>
                    </a:lnTo>
                    <a:lnTo>
                      <a:pt x="2159790" y="1058243"/>
                    </a:lnTo>
                    <a:lnTo>
                      <a:pt x="2159790" y="1058243"/>
                    </a:lnTo>
                    <a:lnTo>
                      <a:pt x="2117162" y="1065345"/>
                    </a:lnTo>
                    <a:lnTo>
                      <a:pt x="2117162" y="1065345"/>
                    </a:lnTo>
                    <a:lnTo>
                      <a:pt x="2102953" y="1051141"/>
                    </a:lnTo>
                    <a:lnTo>
                      <a:pt x="2074535" y="1051141"/>
                    </a:lnTo>
                    <a:lnTo>
                      <a:pt x="2053221" y="1008527"/>
                    </a:lnTo>
                    <a:lnTo>
                      <a:pt x="2053221" y="1001424"/>
                    </a:lnTo>
                    <a:lnTo>
                      <a:pt x="2031907" y="987220"/>
                    </a:lnTo>
                    <a:lnTo>
                      <a:pt x="2024803" y="965913"/>
                    </a:lnTo>
                    <a:lnTo>
                      <a:pt x="2017698" y="965913"/>
                    </a:lnTo>
                    <a:lnTo>
                      <a:pt x="2010593" y="930401"/>
                    </a:lnTo>
                    <a:lnTo>
                      <a:pt x="1996384" y="916197"/>
                    </a:lnTo>
                    <a:lnTo>
                      <a:pt x="1996384" y="894890"/>
                    </a:lnTo>
                    <a:lnTo>
                      <a:pt x="1975071" y="866481"/>
                    </a:lnTo>
                    <a:lnTo>
                      <a:pt x="1967966" y="866481"/>
                    </a:lnTo>
                    <a:lnTo>
                      <a:pt x="1946652" y="838072"/>
                    </a:lnTo>
                    <a:lnTo>
                      <a:pt x="1946652" y="838072"/>
                    </a:lnTo>
                    <a:lnTo>
                      <a:pt x="1889816" y="809662"/>
                    </a:lnTo>
                    <a:lnTo>
                      <a:pt x="1889816" y="809662"/>
                    </a:lnTo>
                    <a:lnTo>
                      <a:pt x="1868502" y="802560"/>
                    </a:lnTo>
                    <a:lnTo>
                      <a:pt x="1854293" y="767049"/>
                    </a:lnTo>
                    <a:lnTo>
                      <a:pt x="1847188" y="767049"/>
                    </a:lnTo>
                    <a:lnTo>
                      <a:pt x="1832979" y="731537"/>
                    </a:lnTo>
                    <a:lnTo>
                      <a:pt x="1797456" y="717332"/>
                    </a:lnTo>
                    <a:lnTo>
                      <a:pt x="1790352" y="710230"/>
                    </a:lnTo>
                    <a:lnTo>
                      <a:pt x="1769038" y="703128"/>
                    </a:lnTo>
                    <a:lnTo>
                      <a:pt x="1754829" y="703128"/>
                    </a:lnTo>
                    <a:lnTo>
                      <a:pt x="1733515" y="688923"/>
                    </a:lnTo>
                    <a:lnTo>
                      <a:pt x="1705097" y="696026"/>
                    </a:lnTo>
                    <a:lnTo>
                      <a:pt x="1697992" y="696026"/>
                    </a:lnTo>
                    <a:lnTo>
                      <a:pt x="1655365" y="681821"/>
                    </a:lnTo>
                    <a:lnTo>
                      <a:pt x="1648260" y="696026"/>
                    </a:lnTo>
                    <a:lnTo>
                      <a:pt x="1655365" y="738639"/>
                    </a:lnTo>
                    <a:lnTo>
                      <a:pt x="1690888" y="731537"/>
                    </a:lnTo>
                    <a:lnTo>
                      <a:pt x="1697992" y="759946"/>
                    </a:lnTo>
                    <a:lnTo>
                      <a:pt x="1690888" y="788355"/>
                    </a:lnTo>
                    <a:lnTo>
                      <a:pt x="1705097" y="809662"/>
                    </a:lnTo>
                    <a:lnTo>
                      <a:pt x="1697992" y="838072"/>
                    </a:lnTo>
                    <a:lnTo>
                      <a:pt x="1712202" y="866481"/>
                    </a:lnTo>
                    <a:lnTo>
                      <a:pt x="1712202" y="873583"/>
                    </a:lnTo>
                    <a:lnTo>
                      <a:pt x="1690888" y="901992"/>
                    </a:lnTo>
                    <a:lnTo>
                      <a:pt x="1683783" y="901992"/>
                    </a:lnTo>
                    <a:lnTo>
                      <a:pt x="1669574" y="901992"/>
                    </a:lnTo>
                    <a:lnTo>
                      <a:pt x="1655365" y="887788"/>
                    </a:lnTo>
                    <a:lnTo>
                      <a:pt x="1634051" y="894890"/>
                    </a:lnTo>
                    <a:lnTo>
                      <a:pt x="1612738" y="880685"/>
                    </a:lnTo>
                    <a:lnTo>
                      <a:pt x="1577215" y="887788"/>
                    </a:lnTo>
                    <a:lnTo>
                      <a:pt x="1563006" y="859378"/>
                    </a:lnTo>
                    <a:lnTo>
                      <a:pt x="1563006" y="845174"/>
                    </a:lnTo>
                    <a:lnTo>
                      <a:pt x="1555901" y="845174"/>
                    </a:lnTo>
                    <a:lnTo>
                      <a:pt x="1513274" y="838072"/>
                    </a:lnTo>
                    <a:lnTo>
                      <a:pt x="1513274" y="838072"/>
                    </a:lnTo>
                    <a:lnTo>
                      <a:pt x="1470646" y="809662"/>
                    </a:lnTo>
                    <a:lnTo>
                      <a:pt x="1470646" y="795458"/>
                    </a:lnTo>
                    <a:lnTo>
                      <a:pt x="1456437" y="774151"/>
                    </a:lnTo>
                    <a:lnTo>
                      <a:pt x="1442228" y="774151"/>
                    </a:lnTo>
                    <a:lnTo>
                      <a:pt x="1413810" y="759946"/>
                    </a:lnTo>
                    <a:lnTo>
                      <a:pt x="1399600" y="767049"/>
                    </a:lnTo>
                    <a:lnTo>
                      <a:pt x="1364078" y="752844"/>
                    </a:lnTo>
                    <a:lnTo>
                      <a:pt x="1356973" y="745742"/>
                    </a:lnTo>
                    <a:lnTo>
                      <a:pt x="1356973" y="745742"/>
                    </a:lnTo>
                    <a:lnTo>
                      <a:pt x="1342764" y="717332"/>
                    </a:lnTo>
                    <a:lnTo>
                      <a:pt x="1342764" y="710230"/>
                    </a:lnTo>
                    <a:lnTo>
                      <a:pt x="1321450" y="681821"/>
                    </a:lnTo>
                    <a:lnTo>
                      <a:pt x="1285927" y="703128"/>
                    </a:lnTo>
                    <a:lnTo>
                      <a:pt x="1300136" y="731537"/>
                    </a:lnTo>
                    <a:lnTo>
                      <a:pt x="1300136" y="738639"/>
                    </a:lnTo>
                    <a:lnTo>
                      <a:pt x="1285927" y="752844"/>
                    </a:lnTo>
                    <a:lnTo>
                      <a:pt x="1257509" y="752844"/>
                    </a:lnTo>
                    <a:lnTo>
                      <a:pt x="1243300" y="717332"/>
                    </a:lnTo>
                    <a:lnTo>
                      <a:pt x="1236195" y="717332"/>
                    </a:lnTo>
                    <a:lnTo>
                      <a:pt x="1214882" y="703128"/>
                    </a:lnTo>
                    <a:lnTo>
                      <a:pt x="1214882" y="667616"/>
                    </a:lnTo>
                    <a:lnTo>
                      <a:pt x="1200672" y="653412"/>
                    </a:lnTo>
                    <a:lnTo>
                      <a:pt x="1207777" y="625003"/>
                    </a:lnTo>
                    <a:lnTo>
                      <a:pt x="1207777" y="625003"/>
                    </a:lnTo>
                    <a:lnTo>
                      <a:pt x="1172254" y="596593"/>
                    </a:lnTo>
                    <a:lnTo>
                      <a:pt x="1165150" y="596593"/>
                    </a:lnTo>
                    <a:lnTo>
                      <a:pt x="1158045" y="603696"/>
                    </a:lnTo>
                    <a:lnTo>
                      <a:pt x="1143836" y="660514"/>
                    </a:lnTo>
                    <a:lnTo>
                      <a:pt x="1143836" y="667616"/>
                    </a:lnTo>
                    <a:lnTo>
                      <a:pt x="1122522" y="703128"/>
                    </a:lnTo>
                    <a:lnTo>
                      <a:pt x="1122522" y="717332"/>
                    </a:lnTo>
                    <a:lnTo>
                      <a:pt x="1086999" y="745742"/>
                    </a:lnTo>
                    <a:lnTo>
                      <a:pt x="1072790" y="745742"/>
                    </a:lnTo>
                    <a:lnTo>
                      <a:pt x="1051476" y="752844"/>
                    </a:lnTo>
                    <a:lnTo>
                      <a:pt x="1037267" y="752844"/>
                    </a:lnTo>
                    <a:lnTo>
                      <a:pt x="1030163" y="759946"/>
                    </a:lnTo>
                    <a:lnTo>
                      <a:pt x="1001744" y="788355"/>
                    </a:lnTo>
                    <a:lnTo>
                      <a:pt x="994640" y="802560"/>
                    </a:lnTo>
                    <a:lnTo>
                      <a:pt x="994640" y="809662"/>
                    </a:lnTo>
                    <a:lnTo>
                      <a:pt x="952012" y="823867"/>
                    </a:lnTo>
                    <a:lnTo>
                      <a:pt x="952012" y="823867"/>
                    </a:lnTo>
                    <a:lnTo>
                      <a:pt x="944908" y="823867"/>
                    </a:lnTo>
                    <a:lnTo>
                      <a:pt x="916490" y="816765"/>
                    </a:lnTo>
                    <a:lnTo>
                      <a:pt x="880967" y="788355"/>
                    </a:lnTo>
                    <a:lnTo>
                      <a:pt x="880967" y="788355"/>
                    </a:lnTo>
                    <a:lnTo>
                      <a:pt x="880967" y="781253"/>
                    </a:lnTo>
                    <a:lnTo>
                      <a:pt x="873862" y="738639"/>
                    </a:lnTo>
                    <a:lnTo>
                      <a:pt x="852548" y="724435"/>
                    </a:lnTo>
                    <a:lnTo>
                      <a:pt x="845444" y="710230"/>
                    </a:lnTo>
                    <a:lnTo>
                      <a:pt x="824130" y="703128"/>
                    </a:lnTo>
                    <a:lnTo>
                      <a:pt x="817026" y="696026"/>
                    </a:lnTo>
                    <a:lnTo>
                      <a:pt x="838339" y="660514"/>
                    </a:lnTo>
                    <a:lnTo>
                      <a:pt x="824130" y="639207"/>
                    </a:lnTo>
                    <a:lnTo>
                      <a:pt x="824130" y="610798"/>
                    </a:lnTo>
                    <a:lnTo>
                      <a:pt x="817026" y="610798"/>
                    </a:lnTo>
                    <a:lnTo>
                      <a:pt x="809921" y="603696"/>
                    </a:lnTo>
                    <a:lnTo>
                      <a:pt x="788607" y="575286"/>
                    </a:lnTo>
                    <a:lnTo>
                      <a:pt x="767294" y="582389"/>
                    </a:lnTo>
                    <a:lnTo>
                      <a:pt x="745980" y="561082"/>
                    </a:lnTo>
                    <a:lnTo>
                      <a:pt x="731771" y="561082"/>
                    </a:lnTo>
                    <a:lnTo>
                      <a:pt x="724666" y="553979"/>
                    </a:lnTo>
                    <a:lnTo>
                      <a:pt x="703352" y="532673"/>
                    </a:lnTo>
                    <a:lnTo>
                      <a:pt x="674934" y="532673"/>
                    </a:lnTo>
                    <a:lnTo>
                      <a:pt x="674934" y="525570"/>
                    </a:lnTo>
                    <a:lnTo>
                      <a:pt x="639411" y="532673"/>
                    </a:lnTo>
                    <a:lnTo>
                      <a:pt x="610993" y="511366"/>
                    </a:lnTo>
                    <a:lnTo>
                      <a:pt x="603889" y="511366"/>
                    </a:lnTo>
                    <a:lnTo>
                      <a:pt x="589679" y="504263"/>
                    </a:lnTo>
                    <a:lnTo>
                      <a:pt x="554157" y="497161"/>
                    </a:lnTo>
                    <a:lnTo>
                      <a:pt x="532843" y="504263"/>
                    </a:lnTo>
                    <a:lnTo>
                      <a:pt x="518634" y="497161"/>
                    </a:lnTo>
                    <a:lnTo>
                      <a:pt x="483111" y="504263"/>
                    </a:lnTo>
                    <a:lnTo>
                      <a:pt x="468902" y="497161"/>
                    </a:lnTo>
                    <a:lnTo>
                      <a:pt x="433379" y="504263"/>
                    </a:lnTo>
                    <a:lnTo>
                      <a:pt x="426274" y="532673"/>
                    </a:lnTo>
                    <a:lnTo>
                      <a:pt x="404961" y="546877"/>
                    </a:lnTo>
                    <a:lnTo>
                      <a:pt x="362333" y="532673"/>
                    </a:lnTo>
                    <a:lnTo>
                      <a:pt x="355229" y="525570"/>
                    </a:lnTo>
                    <a:lnTo>
                      <a:pt x="333915" y="511366"/>
                    </a:lnTo>
                    <a:lnTo>
                      <a:pt x="312601" y="518468"/>
                    </a:lnTo>
                    <a:lnTo>
                      <a:pt x="284183" y="504263"/>
                    </a:lnTo>
                    <a:lnTo>
                      <a:pt x="255765" y="525570"/>
                    </a:lnTo>
                    <a:lnTo>
                      <a:pt x="255765" y="525570"/>
                    </a:lnTo>
                    <a:lnTo>
                      <a:pt x="277078" y="561082"/>
                    </a:lnTo>
                    <a:lnTo>
                      <a:pt x="291287" y="568184"/>
                    </a:lnTo>
                    <a:lnTo>
                      <a:pt x="298392" y="603696"/>
                    </a:lnTo>
                    <a:lnTo>
                      <a:pt x="284183" y="617900"/>
                    </a:lnTo>
                    <a:lnTo>
                      <a:pt x="298392" y="660514"/>
                    </a:lnTo>
                    <a:lnTo>
                      <a:pt x="298392" y="667616"/>
                    </a:lnTo>
                    <a:lnTo>
                      <a:pt x="305497" y="688923"/>
                    </a:lnTo>
                    <a:lnTo>
                      <a:pt x="305497" y="696026"/>
                    </a:lnTo>
                    <a:lnTo>
                      <a:pt x="291287" y="710230"/>
                    </a:lnTo>
                    <a:lnTo>
                      <a:pt x="284183" y="745742"/>
                    </a:lnTo>
                    <a:lnTo>
                      <a:pt x="255765" y="752844"/>
                    </a:lnTo>
                    <a:lnTo>
                      <a:pt x="248660" y="774151"/>
                    </a:lnTo>
                    <a:lnTo>
                      <a:pt x="255765" y="802560"/>
                    </a:lnTo>
                    <a:lnTo>
                      <a:pt x="255765" y="802560"/>
                    </a:lnTo>
                    <a:lnTo>
                      <a:pt x="262869" y="845174"/>
                    </a:lnTo>
                    <a:lnTo>
                      <a:pt x="262869" y="852276"/>
                    </a:lnTo>
                    <a:lnTo>
                      <a:pt x="262869" y="859378"/>
                    </a:lnTo>
                    <a:lnTo>
                      <a:pt x="234451" y="901992"/>
                    </a:lnTo>
                    <a:lnTo>
                      <a:pt x="234451" y="901992"/>
                    </a:lnTo>
                    <a:lnTo>
                      <a:pt x="198928" y="923299"/>
                    </a:lnTo>
                    <a:lnTo>
                      <a:pt x="191823" y="937504"/>
                    </a:lnTo>
                    <a:lnTo>
                      <a:pt x="170510" y="951708"/>
                    </a:lnTo>
                    <a:lnTo>
                      <a:pt x="134987" y="944606"/>
                    </a:lnTo>
                    <a:lnTo>
                      <a:pt x="134987" y="937504"/>
                    </a:lnTo>
                    <a:lnTo>
                      <a:pt x="85255" y="930401"/>
                    </a:lnTo>
                    <a:lnTo>
                      <a:pt x="78150" y="930401"/>
                    </a:lnTo>
                    <a:lnTo>
                      <a:pt x="63941" y="973015"/>
                    </a:lnTo>
                    <a:lnTo>
                      <a:pt x="71046" y="987220"/>
                    </a:lnTo>
                    <a:lnTo>
                      <a:pt x="99464" y="1008527"/>
                    </a:lnTo>
                    <a:lnTo>
                      <a:pt x="99464" y="1015629"/>
                    </a:lnTo>
                    <a:lnTo>
                      <a:pt x="120778" y="1036936"/>
                    </a:lnTo>
                    <a:lnTo>
                      <a:pt x="120778" y="1058243"/>
                    </a:lnTo>
                    <a:lnTo>
                      <a:pt x="113673" y="1079550"/>
                    </a:lnTo>
                    <a:lnTo>
                      <a:pt x="106569" y="1079550"/>
                    </a:lnTo>
                    <a:lnTo>
                      <a:pt x="85255" y="1100857"/>
                    </a:lnTo>
                    <a:lnTo>
                      <a:pt x="85255" y="1122164"/>
                    </a:lnTo>
                    <a:lnTo>
                      <a:pt x="63941" y="1129266"/>
                    </a:lnTo>
                    <a:lnTo>
                      <a:pt x="63941" y="1171880"/>
                    </a:lnTo>
                    <a:lnTo>
                      <a:pt x="92359" y="1178982"/>
                    </a:lnTo>
                    <a:lnTo>
                      <a:pt x="99464" y="1200289"/>
                    </a:lnTo>
                    <a:lnTo>
                      <a:pt x="92359" y="1221596"/>
                    </a:lnTo>
                    <a:lnTo>
                      <a:pt x="106569" y="1250005"/>
                    </a:lnTo>
                    <a:lnTo>
                      <a:pt x="99464" y="1257107"/>
                    </a:lnTo>
                    <a:lnTo>
                      <a:pt x="113673" y="1299721"/>
                    </a:lnTo>
                    <a:lnTo>
                      <a:pt x="127882" y="1299721"/>
                    </a:lnTo>
                    <a:lnTo>
                      <a:pt x="127882" y="1321028"/>
                    </a:lnTo>
                    <a:lnTo>
                      <a:pt x="134987" y="1342335"/>
                    </a:lnTo>
                    <a:lnTo>
                      <a:pt x="127882" y="1370744"/>
                    </a:lnTo>
                    <a:lnTo>
                      <a:pt x="113673" y="1370744"/>
                    </a:lnTo>
                    <a:lnTo>
                      <a:pt x="106569" y="1384949"/>
                    </a:lnTo>
                    <a:lnTo>
                      <a:pt x="106569" y="1406256"/>
                    </a:lnTo>
                    <a:lnTo>
                      <a:pt x="106569" y="1413358"/>
                    </a:lnTo>
                    <a:lnTo>
                      <a:pt x="106569" y="1427563"/>
                    </a:lnTo>
                    <a:lnTo>
                      <a:pt x="85255" y="1477279"/>
                    </a:lnTo>
                    <a:lnTo>
                      <a:pt x="85255" y="1491483"/>
                    </a:lnTo>
                    <a:lnTo>
                      <a:pt x="99464" y="1498586"/>
                    </a:lnTo>
                    <a:lnTo>
                      <a:pt x="106569" y="1505688"/>
                    </a:lnTo>
                    <a:lnTo>
                      <a:pt x="142091" y="1519892"/>
                    </a:lnTo>
                    <a:lnTo>
                      <a:pt x="142091" y="1519892"/>
                    </a:lnTo>
                    <a:lnTo>
                      <a:pt x="177614" y="1541199"/>
                    </a:lnTo>
                    <a:lnTo>
                      <a:pt x="184719" y="1548302"/>
                    </a:lnTo>
                    <a:lnTo>
                      <a:pt x="177614" y="1583813"/>
                    </a:lnTo>
                    <a:lnTo>
                      <a:pt x="184719" y="1583813"/>
                    </a:lnTo>
                    <a:lnTo>
                      <a:pt x="184719" y="1598018"/>
                    </a:lnTo>
                    <a:lnTo>
                      <a:pt x="163405" y="1633529"/>
                    </a:lnTo>
                    <a:lnTo>
                      <a:pt x="163405" y="1647734"/>
                    </a:lnTo>
                    <a:lnTo>
                      <a:pt x="142091" y="1669041"/>
                    </a:lnTo>
                    <a:lnTo>
                      <a:pt x="134987" y="1690348"/>
                    </a:lnTo>
                    <a:lnTo>
                      <a:pt x="134987" y="1697450"/>
                    </a:lnTo>
                    <a:lnTo>
                      <a:pt x="134987" y="1732961"/>
                    </a:lnTo>
                    <a:lnTo>
                      <a:pt x="134987" y="1732961"/>
                    </a:lnTo>
                    <a:lnTo>
                      <a:pt x="92359" y="1754268"/>
                    </a:lnTo>
                    <a:lnTo>
                      <a:pt x="78150" y="1747166"/>
                    </a:lnTo>
                    <a:lnTo>
                      <a:pt x="42627" y="1761371"/>
                    </a:lnTo>
                    <a:lnTo>
                      <a:pt x="35523" y="1782678"/>
                    </a:lnTo>
                    <a:lnTo>
                      <a:pt x="21314" y="1811087"/>
                    </a:lnTo>
                    <a:lnTo>
                      <a:pt x="21314" y="1811087"/>
                    </a:lnTo>
                    <a:lnTo>
                      <a:pt x="0" y="1839496"/>
                    </a:lnTo>
                    <a:lnTo>
                      <a:pt x="0" y="1853701"/>
                    </a:lnTo>
                    <a:lnTo>
                      <a:pt x="21314" y="1875007"/>
                    </a:lnTo>
                    <a:lnTo>
                      <a:pt x="28418" y="1875007"/>
                    </a:lnTo>
                    <a:lnTo>
                      <a:pt x="56837" y="1867905"/>
                    </a:lnTo>
                    <a:lnTo>
                      <a:pt x="78150" y="1846598"/>
                    </a:lnTo>
                    <a:lnTo>
                      <a:pt x="92359" y="1839496"/>
                    </a:lnTo>
                    <a:lnTo>
                      <a:pt x="99464" y="1832394"/>
                    </a:lnTo>
                    <a:lnTo>
                      <a:pt x="134987" y="1832394"/>
                    </a:lnTo>
                    <a:lnTo>
                      <a:pt x="149196" y="1825291"/>
                    </a:lnTo>
                    <a:lnTo>
                      <a:pt x="198928" y="1846598"/>
                    </a:lnTo>
                    <a:lnTo>
                      <a:pt x="198928" y="1853701"/>
                    </a:lnTo>
                    <a:lnTo>
                      <a:pt x="198928" y="1860803"/>
                    </a:lnTo>
                    <a:lnTo>
                      <a:pt x="206033" y="1889212"/>
                    </a:lnTo>
                    <a:lnTo>
                      <a:pt x="198928" y="1896314"/>
                    </a:lnTo>
                    <a:lnTo>
                      <a:pt x="206033" y="1924724"/>
                    </a:lnTo>
                    <a:lnTo>
                      <a:pt x="220242" y="1938928"/>
                    </a:lnTo>
                    <a:lnTo>
                      <a:pt x="234451" y="1938928"/>
                    </a:lnTo>
                    <a:lnTo>
                      <a:pt x="262869" y="1924724"/>
                    </a:lnTo>
                    <a:lnTo>
                      <a:pt x="298392" y="1960235"/>
                    </a:lnTo>
                    <a:lnTo>
                      <a:pt x="291287" y="1988644"/>
                    </a:lnTo>
                    <a:lnTo>
                      <a:pt x="262869" y="2002849"/>
                    </a:lnTo>
                    <a:lnTo>
                      <a:pt x="255765" y="2017053"/>
                    </a:lnTo>
                    <a:lnTo>
                      <a:pt x="277078" y="2052565"/>
                    </a:lnTo>
                    <a:lnTo>
                      <a:pt x="298392" y="2059667"/>
                    </a:lnTo>
                    <a:lnTo>
                      <a:pt x="305497" y="2095179"/>
                    </a:lnTo>
                    <a:lnTo>
                      <a:pt x="305497" y="2109383"/>
                    </a:lnTo>
                    <a:lnTo>
                      <a:pt x="312601" y="2130690"/>
                    </a:lnTo>
                    <a:lnTo>
                      <a:pt x="305497" y="2144895"/>
                    </a:lnTo>
                    <a:lnTo>
                      <a:pt x="305497" y="2173304"/>
                    </a:lnTo>
                    <a:lnTo>
                      <a:pt x="312601" y="2180406"/>
                    </a:lnTo>
                    <a:lnTo>
                      <a:pt x="319706" y="2208816"/>
                    </a:lnTo>
                    <a:lnTo>
                      <a:pt x="312601" y="2223020"/>
                    </a:lnTo>
                    <a:lnTo>
                      <a:pt x="319706" y="2230123"/>
                    </a:lnTo>
                    <a:lnTo>
                      <a:pt x="319706" y="2265634"/>
                    </a:lnTo>
                    <a:lnTo>
                      <a:pt x="305497" y="2279839"/>
                    </a:lnTo>
                    <a:lnTo>
                      <a:pt x="305497" y="2301146"/>
                    </a:lnTo>
                    <a:lnTo>
                      <a:pt x="333915" y="2322452"/>
                    </a:lnTo>
                    <a:lnTo>
                      <a:pt x="333915" y="2322452"/>
                    </a:lnTo>
                    <a:lnTo>
                      <a:pt x="369438" y="2315350"/>
                    </a:lnTo>
                    <a:lnTo>
                      <a:pt x="390751" y="2322452"/>
                    </a:lnTo>
                    <a:lnTo>
                      <a:pt x="397856" y="2365066"/>
                    </a:lnTo>
                    <a:lnTo>
                      <a:pt x="412065" y="2372169"/>
                    </a:lnTo>
                    <a:lnTo>
                      <a:pt x="412065" y="2393476"/>
                    </a:lnTo>
                    <a:lnTo>
                      <a:pt x="390751" y="2421885"/>
                    </a:lnTo>
                    <a:lnTo>
                      <a:pt x="383647" y="2428987"/>
                    </a:lnTo>
                    <a:lnTo>
                      <a:pt x="355229" y="2414782"/>
                    </a:lnTo>
                    <a:lnTo>
                      <a:pt x="333915" y="2421885"/>
                    </a:lnTo>
                    <a:lnTo>
                      <a:pt x="326810" y="2457396"/>
                    </a:lnTo>
                    <a:lnTo>
                      <a:pt x="333915" y="2471601"/>
                    </a:lnTo>
                    <a:lnTo>
                      <a:pt x="333915" y="2492908"/>
                    </a:lnTo>
                    <a:lnTo>
                      <a:pt x="333915" y="2492908"/>
                    </a:lnTo>
                    <a:lnTo>
                      <a:pt x="348124" y="2500010"/>
                    </a:lnTo>
                    <a:lnTo>
                      <a:pt x="362333" y="2521317"/>
                    </a:lnTo>
                    <a:lnTo>
                      <a:pt x="362333" y="2528419"/>
                    </a:lnTo>
                    <a:lnTo>
                      <a:pt x="397856" y="2563931"/>
                    </a:lnTo>
                    <a:lnTo>
                      <a:pt x="369438" y="2571033"/>
                    </a:lnTo>
                    <a:lnTo>
                      <a:pt x="362333" y="2606545"/>
                    </a:lnTo>
                    <a:lnTo>
                      <a:pt x="362333" y="2606545"/>
                    </a:lnTo>
                    <a:lnTo>
                      <a:pt x="362333" y="2613647"/>
                    </a:lnTo>
                    <a:lnTo>
                      <a:pt x="362333" y="2649158"/>
                    </a:lnTo>
                    <a:lnTo>
                      <a:pt x="390751" y="2663363"/>
                    </a:lnTo>
                    <a:lnTo>
                      <a:pt x="383647" y="2670465"/>
                    </a:lnTo>
                    <a:lnTo>
                      <a:pt x="404961" y="2705977"/>
                    </a:lnTo>
                    <a:lnTo>
                      <a:pt x="419170" y="2713079"/>
                    </a:lnTo>
                    <a:lnTo>
                      <a:pt x="426274" y="2734386"/>
                    </a:lnTo>
                    <a:lnTo>
                      <a:pt x="454693" y="2755693"/>
                    </a:lnTo>
                    <a:lnTo>
                      <a:pt x="454693" y="2769897"/>
                    </a:lnTo>
                    <a:lnTo>
                      <a:pt x="468902" y="2777000"/>
                    </a:lnTo>
                    <a:lnTo>
                      <a:pt x="497320" y="2784102"/>
                    </a:lnTo>
                    <a:lnTo>
                      <a:pt x="518634" y="2755693"/>
                    </a:lnTo>
                    <a:lnTo>
                      <a:pt x="497320" y="2734386"/>
                    </a:lnTo>
                    <a:lnTo>
                      <a:pt x="511529" y="2713079"/>
                    </a:lnTo>
                    <a:lnTo>
                      <a:pt x="525738" y="2713079"/>
                    </a:lnTo>
                    <a:lnTo>
                      <a:pt x="539947" y="2720181"/>
                    </a:lnTo>
                    <a:lnTo>
                      <a:pt x="575470" y="2705977"/>
                    </a:lnTo>
                    <a:lnTo>
                      <a:pt x="575470" y="2698874"/>
                    </a:lnTo>
                    <a:lnTo>
                      <a:pt x="596784" y="2691772"/>
                    </a:lnTo>
                    <a:lnTo>
                      <a:pt x="610993" y="2670465"/>
                    </a:lnTo>
                    <a:lnTo>
                      <a:pt x="625202" y="2670465"/>
                    </a:lnTo>
                    <a:lnTo>
                      <a:pt x="632307" y="2649158"/>
                    </a:lnTo>
                    <a:lnTo>
                      <a:pt x="667830" y="2634954"/>
                    </a:lnTo>
                    <a:lnTo>
                      <a:pt x="674934" y="2634954"/>
                    </a:lnTo>
                    <a:lnTo>
                      <a:pt x="674934" y="2627851"/>
                    </a:lnTo>
                    <a:lnTo>
                      <a:pt x="703352" y="2634954"/>
                    </a:lnTo>
                    <a:lnTo>
                      <a:pt x="710457" y="2634954"/>
                    </a:lnTo>
                    <a:lnTo>
                      <a:pt x="717562" y="2627851"/>
                    </a:lnTo>
                    <a:lnTo>
                      <a:pt x="745980" y="2627851"/>
                    </a:lnTo>
                    <a:lnTo>
                      <a:pt x="767294" y="2578135"/>
                    </a:lnTo>
                    <a:lnTo>
                      <a:pt x="767294" y="2571033"/>
                    </a:lnTo>
                    <a:lnTo>
                      <a:pt x="795712" y="2528419"/>
                    </a:lnTo>
                    <a:lnTo>
                      <a:pt x="795712" y="2528419"/>
                    </a:lnTo>
                    <a:lnTo>
                      <a:pt x="802816" y="2535522"/>
                    </a:lnTo>
                    <a:lnTo>
                      <a:pt x="859653" y="2528419"/>
                    </a:lnTo>
                    <a:lnTo>
                      <a:pt x="859653" y="2528419"/>
                    </a:lnTo>
                    <a:lnTo>
                      <a:pt x="902280" y="2535522"/>
                    </a:lnTo>
                    <a:lnTo>
                      <a:pt x="902280" y="2528419"/>
                    </a:lnTo>
                    <a:lnTo>
                      <a:pt x="930699" y="2556828"/>
                    </a:lnTo>
                    <a:lnTo>
                      <a:pt x="930699" y="2585238"/>
                    </a:lnTo>
                    <a:lnTo>
                      <a:pt x="944908" y="2606545"/>
                    </a:lnTo>
                    <a:lnTo>
                      <a:pt x="980431" y="2599442"/>
                    </a:lnTo>
                    <a:lnTo>
                      <a:pt x="987535" y="2599442"/>
                    </a:lnTo>
                    <a:lnTo>
                      <a:pt x="1023058" y="2599442"/>
                    </a:lnTo>
                    <a:lnTo>
                      <a:pt x="1037267" y="2592340"/>
                    </a:lnTo>
                    <a:lnTo>
                      <a:pt x="1044372" y="2592340"/>
                    </a:lnTo>
                    <a:lnTo>
                      <a:pt x="1051476" y="2599442"/>
                    </a:lnTo>
                    <a:lnTo>
                      <a:pt x="1101208" y="2585238"/>
                    </a:lnTo>
                    <a:lnTo>
                      <a:pt x="1122522" y="2592340"/>
                    </a:lnTo>
                    <a:lnTo>
                      <a:pt x="1143836" y="2592340"/>
                    </a:lnTo>
                    <a:lnTo>
                      <a:pt x="1150940" y="2585238"/>
                    </a:lnTo>
                    <a:lnTo>
                      <a:pt x="1179359" y="2578135"/>
                    </a:lnTo>
                    <a:lnTo>
                      <a:pt x="1193568" y="2549726"/>
                    </a:lnTo>
                    <a:lnTo>
                      <a:pt x="1221986" y="2549726"/>
                    </a:lnTo>
                    <a:lnTo>
                      <a:pt x="1229091" y="2535522"/>
                    </a:lnTo>
                    <a:lnTo>
                      <a:pt x="1257509" y="2535522"/>
                    </a:lnTo>
                    <a:lnTo>
                      <a:pt x="1271718" y="2514215"/>
                    </a:lnTo>
                    <a:lnTo>
                      <a:pt x="1300136" y="2542624"/>
                    </a:lnTo>
                    <a:lnTo>
                      <a:pt x="1321450" y="2528419"/>
                    </a:lnTo>
                    <a:lnTo>
                      <a:pt x="1321450" y="2507112"/>
                    </a:lnTo>
                    <a:lnTo>
                      <a:pt x="1342764" y="2485805"/>
                    </a:lnTo>
                    <a:lnTo>
                      <a:pt x="1335659" y="2464499"/>
                    </a:lnTo>
                    <a:lnTo>
                      <a:pt x="1356973" y="2450294"/>
                    </a:lnTo>
                    <a:lnTo>
                      <a:pt x="1371182" y="2457396"/>
                    </a:lnTo>
                    <a:lnTo>
                      <a:pt x="1392496" y="2450294"/>
                    </a:lnTo>
                    <a:lnTo>
                      <a:pt x="1406705" y="2457396"/>
                    </a:lnTo>
                    <a:lnTo>
                      <a:pt x="1428019" y="2450294"/>
                    </a:lnTo>
                    <a:lnTo>
                      <a:pt x="1449332" y="2464499"/>
                    </a:lnTo>
                    <a:lnTo>
                      <a:pt x="1477751" y="2457396"/>
                    </a:lnTo>
                    <a:lnTo>
                      <a:pt x="1499064" y="2471601"/>
                    </a:lnTo>
                    <a:lnTo>
                      <a:pt x="1506169" y="2492908"/>
                    </a:lnTo>
                    <a:lnTo>
                      <a:pt x="1527483" y="2500010"/>
                    </a:lnTo>
                    <a:lnTo>
                      <a:pt x="1541692" y="2521317"/>
                    </a:lnTo>
                    <a:lnTo>
                      <a:pt x="1541692" y="2528419"/>
                    </a:lnTo>
                    <a:lnTo>
                      <a:pt x="1548796" y="2528419"/>
                    </a:lnTo>
                    <a:lnTo>
                      <a:pt x="1555901" y="2542624"/>
                    </a:lnTo>
                    <a:lnTo>
                      <a:pt x="1570110" y="2549726"/>
                    </a:lnTo>
                    <a:lnTo>
                      <a:pt x="1577215" y="2578135"/>
                    </a:lnTo>
                    <a:lnTo>
                      <a:pt x="1570110" y="2606545"/>
                    </a:lnTo>
                    <a:lnTo>
                      <a:pt x="1577215" y="2634954"/>
                    </a:lnTo>
                    <a:lnTo>
                      <a:pt x="1605633" y="2649158"/>
                    </a:lnTo>
                    <a:lnTo>
                      <a:pt x="1605633" y="2649158"/>
                    </a:lnTo>
                    <a:lnTo>
                      <a:pt x="1641156" y="2677568"/>
                    </a:lnTo>
                    <a:lnTo>
                      <a:pt x="1641156" y="2684670"/>
                    </a:lnTo>
                    <a:lnTo>
                      <a:pt x="1669574" y="2705977"/>
                    </a:lnTo>
                    <a:lnTo>
                      <a:pt x="1669574" y="2705977"/>
                    </a:lnTo>
                    <a:lnTo>
                      <a:pt x="1705097" y="2713079"/>
                    </a:lnTo>
                    <a:lnTo>
                      <a:pt x="1733515" y="2727284"/>
                    </a:lnTo>
                    <a:lnTo>
                      <a:pt x="1761934" y="2720181"/>
                    </a:lnTo>
                    <a:lnTo>
                      <a:pt x="1783247" y="2734386"/>
                    </a:lnTo>
                    <a:lnTo>
                      <a:pt x="1804561" y="2727284"/>
                    </a:lnTo>
                    <a:lnTo>
                      <a:pt x="1832979" y="2734386"/>
                    </a:lnTo>
                    <a:lnTo>
                      <a:pt x="1840084" y="2748591"/>
                    </a:lnTo>
                    <a:lnTo>
                      <a:pt x="1868502" y="2755693"/>
                    </a:lnTo>
                    <a:lnTo>
                      <a:pt x="1875607" y="2741488"/>
                    </a:lnTo>
                    <a:lnTo>
                      <a:pt x="1882711" y="2698874"/>
                    </a:lnTo>
                    <a:lnTo>
                      <a:pt x="1896920" y="2698874"/>
                    </a:lnTo>
                    <a:lnTo>
                      <a:pt x="1918234" y="2670465"/>
                    </a:lnTo>
                    <a:lnTo>
                      <a:pt x="1911129" y="2656261"/>
                    </a:lnTo>
                    <a:lnTo>
                      <a:pt x="1953757" y="2642056"/>
                    </a:lnTo>
                    <a:lnTo>
                      <a:pt x="1932443" y="2599442"/>
                    </a:lnTo>
                    <a:lnTo>
                      <a:pt x="1946652" y="2585238"/>
                    </a:lnTo>
                    <a:lnTo>
                      <a:pt x="1939548" y="2556828"/>
                    </a:lnTo>
                    <a:lnTo>
                      <a:pt x="1946652" y="2549726"/>
                    </a:lnTo>
                    <a:lnTo>
                      <a:pt x="1946652" y="2521317"/>
                    </a:lnTo>
                    <a:lnTo>
                      <a:pt x="1989280" y="2507112"/>
                    </a:lnTo>
                    <a:lnTo>
                      <a:pt x="2010593" y="2514215"/>
                    </a:lnTo>
                    <a:lnTo>
                      <a:pt x="2024803" y="2507112"/>
                    </a:lnTo>
                    <a:lnTo>
                      <a:pt x="2031907" y="2507112"/>
                    </a:lnTo>
                    <a:lnTo>
                      <a:pt x="2060325" y="2500010"/>
                    </a:lnTo>
                    <a:lnTo>
                      <a:pt x="2081639" y="2478703"/>
                    </a:lnTo>
                    <a:lnTo>
                      <a:pt x="2095848" y="2471601"/>
                    </a:lnTo>
                    <a:lnTo>
                      <a:pt x="2102953" y="2464499"/>
                    </a:lnTo>
                    <a:lnTo>
                      <a:pt x="2131371" y="2457396"/>
                    </a:lnTo>
                    <a:lnTo>
                      <a:pt x="2159790" y="2471601"/>
                    </a:lnTo>
                    <a:lnTo>
                      <a:pt x="2202417" y="2428987"/>
                    </a:lnTo>
                    <a:lnTo>
                      <a:pt x="2202417" y="2428987"/>
                    </a:lnTo>
                    <a:lnTo>
                      <a:pt x="2202417" y="2414782"/>
                    </a:lnTo>
                    <a:lnTo>
                      <a:pt x="2209522" y="2386373"/>
                    </a:lnTo>
                    <a:lnTo>
                      <a:pt x="2209522" y="2379271"/>
                    </a:lnTo>
                    <a:lnTo>
                      <a:pt x="2237940" y="2336657"/>
                    </a:lnTo>
                    <a:lnTo>
                      <a:pt x="2245044" y="2336657"/>
                    </a:lnTo>
                    <a:lnTo>
                      <a:pt x="2266358" y="2336657"/>
                    </a:lnTo>
                    <a:lnTo>
                      <a:pt x="2287672" y="2329555"/>
                    </a:lnTo>
                    <a:lnTo>
                      <a:pt x="2308985" y="2286941"/>
                    </a:lnTo>
                    <a:lnTo>
                      <a:pt x="2323195" y="2286941"/>
                    </a:lnTo>
                    <a:lnTo>
                      <a:pt x="2323195" y="2279839"/>
                    </a:lnTo>
                    <a:lnTo>
                      <a:pt x="2380031" y="2258532"/>
                    </a:lnTo>
                    <a:lnTo>
                      <a:pt x="2387136" y="2258532"/>
                    </a:lnTo>
                    <a:lnTo>
                      <a:pt x="2422659" y="2251429"/>
                    </a:lnTo>
                    <a:lnTo>
                      <a:pt x="2422659" y="2251429"/>
                    </a:lnTo>
                    <a:lnTo>
                      <a:pt x="2443972" y="2251429"/>
                    </a:lnTo>
                    <a:lnTo>
                      <a:pt x="2479495" y="2265634"/>
                    </a:lnTo>
                    <a:lnTo>
                      <a:pt x="2486600" y="2265634"/>
                    </a:lnTo>
                    <a:lnTo>
                      <a:pt x="2515018" y="2265634"/>
                    </a:lnTo>
                    <a:lnTo>
                      <a:pt x="2536332" y="2258532"/>
                    </a:lnTo>
                    <a:lnTo>
                      <a:pt x="2543436" y="2244327"/>
                    </a:lnTo>
                    <a:lnTo>
                      <a:pt x="2586064" y="2244327"/>
                    </a:lnTo>
                    <a:lnTo>
                      <a:pt x="2593168" y="2215918"/>
                    </a:lnTo>
                    <a:lnTo>
                      <a:pt x="2578959" y="2194611"/>
                    </a:lnTo>
                    <a:lnTo>
                      <a:pt x="2586064" y="2180406"/>
                    </a:lnTo>
                    <a:lnTo>
                      <a:pt x="2578959" y="2151997"/>
                    </a:lnTo>
                    <a:lnTo>
                      <a:pt x="2593168" y="2137793"/>
                    </a:lnTo>
                    <a:lnTo>
                      <a:pt x="2578959" y="2109383"/>
                    </a:lnTo>
                    <a:lnTo>
                      <a:pt x="2578959" y="2095179"/>
                    </a:lnTo>
                    <a:lnTo>
                      <a:pt x="2614482" y="2088077"/>
                    </a:lnTo>
                    <a:lnTo>
                      <a:pt x="2614482" y="2080974"/>
                    </a:lnTo>
                    <a:lnTo>
                      <a:pt x="2642900" y="2066770"/>
                    </a:lnTo>
                    <a:lnTo>
                      <a:pt x="2642900" y="2059667"/>
                    </a:lnTo>
                    <a:lnTo>
                      <a:pt x="2628691" y="2038360"/>
                    </a:lnTo>
                    <a:lnTo>
                      <a:pt x="2628691" y="2024156"/>
                    </a:lnTo>
                    <a:lnTo>
                      <a:pt x="2614482" y="1988644"/>
                    </a:lnTo>
                    <a:lnTo>
                      <a:pt x="2614482" y="1988644"/>
                    </a:lnTo>
                    <a:lnTo>
                      <a:pt x="2600273" y="1946030"/>
                    </a:lnTo>
                    <a:lnTo>
                      <a:pt x="2600273" y="1946030"/>
                    </a:lnTo>
                    <a:lnTo>
                      <a:pt x="2586064" y="1910519"/>
                    </a:lnTo>
                    <a:lnTo>
                      <a:pt x="2607377" y="1882110"/>
                    </a:lnTo>
                    <a:lnTo>
                      <a:pt x="2628691" y="1882110"/>
                    </a:lnTo>
                    <a:lnTo>
                      <a:pt x="2650005" y="1846598"/>
                    </a:lnTo>
                    <a:lnTo>
                      <a:pt x="2657109" y="1839496"/>
                    </a:lnTo>
                    <a:lnTo>
                      <a:pt x="2664214" y="1839496"/>
                    </a:lnTo>
                    <a:lnTo>
                      <a:pt x="2678423" y="1818189"/>
                    </a:lnTo>
                    <a:lnTo>
                      <a:pt x="2713946" y="1811087"/>
                    </a:lnTo>
                    <a:lnTo>
                      <a:pt x="2728155" y="1846598"/>
                    </a:lnTo>
                    <a:lnTo>
                      <a:pt x="2763678" y="1832394"/>
                    </a:lnTo>
                    <a:lnTo>
                      <a:pt x="2770783" y="1832394"/>
                    </a:lnTo>
                    <a:lnTo>
                      <a:pt x="2806305" y="1825291"/>
                    </a:lnTo>
                    <a:lnTo>
                      <a:pt x="2813410" y="1818189"/>
                    </a:lnTo>
                    <a:lnTo>
                      <a:pt x="2813410" y="1811087"/>
                    </a:lnTo>
                    <a:lnTo>
                      <a:pt x="2834724" y="1775575"/>
                    </a:lnTo>
                    <a:lnTo>
                      <a:pt x="2834724" y="1775575"/>
                    </a:lnTo>
                    <a:lnTo>
                      <a:pt x="2848933" y="1747166"/>
                    </a:lnTo>
                    <a:lnTo>
                      <a:pt x="2884456" y="1747166"/>
                    </a:lnTo>
                    <a:lnTo>
                      <a:pt x="2884456" y="1704552"/>
                    </a:lnTo>
                    <a:lnTo>
                      <a:pt x="2891560" y="1697450"/>
                    </a:lnTo>
                    <a:lnTo>
                      <a:pt x="2905769" y="1669041"/>
                    </a:lnTo>
                    <a:lnTo>
                      <a:pt x="2905769" y="1661938"/>
                    </a:lnTo>
                    <a:lnTo>
                      <a:pt x="2919979" y="1647734"/>
                    </a:lnTo>
                    <a:lnTo>
                      <a:pt x="2912874" y="1612222"/>
                    </a:lnTo>
                    <a:lnTo>
                      <a:pt x="2884456" y="1598018"/>
                    </a:lnTo>
                    <a:lnTo>
                      <a:pt x="2884456" y="1576711"/>
                    </a:lnTo>
                    <a:lnTo>
                      <a:pt x="2863142" y="1548302"/>
                    </a:lnTo>
                    <a:lnTo>
                      <a:pt x="2856037" y="1548302"/>
                    </a:lnTo>
                    <a:lnTo>
                      <a:pt x="2841828" y="1548302"/>
                    </a:lnTo>
                    <a:lnTo>
                      <a:pt x="2820515" y="1512790"/>
                    </a:lnTo>
                    <a:lnTo>
                      <a:pt x="2792096" y="1519892"/>
                    </a:lnTo>
                    <a:lnTo>
                      <a:pt x="2777887" y="1505688"/>
                    </a:lnTo>
                    <a:lnTo>
                      <a:pt x="2784992" y="1477279"/>
                    </a:lnTo>
                    <a:lnTo>
                      <a:pt x="2749469" y="1441767"/>
                    </a:lnTo>
                    <a:lnTo>
                      <a:pt x="2749469" y="1441767"/>
                    </a:lnTo>
                    <a:lnTo>
                      <a:pt x="2735260" y="1434665"/>
                    </a:lnTo>
                    <a:lnTo>
                      <a:pt x="2721051" y="1441767"/>
                    </a:lnTo>
                    <a:lnTo>
                      <a:pt x="2692632" y="1427563"/>
                    </a:lnTo>
                    <a:lnTo>
                      <a:pt x="2678423" y="1413358"/>
                    </a:lnTo>
                    <a:lnTo>
                      <a:pt x="2657109" y="1406256"/>
                    </a:lnTo>
                    <a:lnTo>
                      <a:pt x="2621587" y="1441767"/>
                    </a:lnTo>
                    <a:lnTo>
                      <a:pt x="2621587" y="1441767"/>
                    </a:lnTo>
                    <a:lnTo>
                      <a:pt x="2593168" y="1427563"/>
                    </a:lnTo>
                    <a:lnTo>
                      <a:pt x="2586064" y="1399153"/>
                    </a:lnTo>
                    <a:lnTo>
                      <a:pt x="2550541" y="1384949"/>
                    </a:lnTo>
                    <a:lnTo>
                      <a:pt x="2536332" y="1392051"/>
                    </a:lnTo>
                    <a:lnTo>
                      <a:pt x="2515018" y="1377846"/>
                    </a:lnTo>
                    <a:lnTo>
                      <a:pt x="2507913" y="1342335"/>
                    </a:lnTo>
                    <a:lnTo>
                      <a:pt x="2500809" y="1335233"/>
                    </a:lnTo>
                    <a:lnTo>
                      <a:pt x="2493704" y="1313926"/>
                    </a:lnTo>
                    <a:lnTo>
                      <a:pt x="2500809" y="1299721"/>
                    </a:lnTo>
                    <a:lnTo>
                      <a:pt x="2486600" y="1285517"/>
                    </a:lnTo>
                    <a:lnTo>
                      <a:pt x="2486600" y="1264210"/>
                    </a:lnTo>
                    <a:lnTo>
                      <a:pt x="2451077" y="1235800"/>
                    </a:lnTo>
                    <a:lnTo>
                      <a:pt x="2451077" y="1221596"/>
                    </a:lnTo>
                    <a:lnTo>
                      <a:pt x="2429763" y="1186084"/>
                    </a:lnTo>
                    <a:lnTo>
                      <a:pt x="2408449" y="1186084"/>
                    </a:lnTo>
                    <a:lnTo>
                      <a:pt x="2387136" y="1171880"/>
                    </a:lnTo>
                    <a:lnTo>
                      <a:pt x="2365822" y="1171880"/>
                    </a:lnTo>
                    <a:lnTo>
                      <a:pt x="2344508" y="1157675"/>
                    </a:lnTo>
                    <a:lnTo>
                      <a:pt x="2323195" y="1115061"/>
                    </a:lnTo>
                    <a:lnTo>
                      <a:pt x="2323195" y="1107959"/>
                    </a:lnTo>
                    <a:lnTo>
                      <a:pt x="2323195" y="1100857"/>
                    </a:lnTo>
                    <a:lnTo>
                      <a:pt x="2330299" y="1051141"/>
                    </a:lnTo>
                    <a:lnTo>
                      <a:pt x="2323195" y="1051141"/>
                    </a:lnTo>
                    <a:lnTo>
                      <a:pt x="2323195" y="1029834"/>
                    </a:lnTo>
                    <a:lnTo>
                      <a:pt x="2316090" y="1015629"/>
                    </a:lnTo>
                    <a:lnTo>
                      <a:pt x="2316090" y="980118"/>
                    </a:lnTo>
                    <a:lnTo>
                      <a:pt x="2301881" y="965913"/>
                    </a:lnTo>
                    <a:lnTo>
                      <a:pt x="2301881" y="944606"/>
                    </a:lnTo>
                    <a:lnTo>
                      <a:pt x="2280567" y="916197"/>
                    </a:lnTo>
                    <a:lnTo>
                      <a:pt x="2287672" y="909095"/>
                    </a:lnTo>
                    <a:lnTo>
                      <a:pt x="2259254" y="866481"/>
                    </a:lnTo>
                    <a:lnTo>
                      <a:pt x="2237940" y="866481"/>
                    </a:lnTo>
                    <a:lnTo>
                      <a:pt x="2230835" y="845174"/>
                    </a:lnTo>
                    <a:lnTo>
                      <a:pt x="2223731" y="838072"/>
                    </a:lnTo>
                    <a:lnTo>
                      <a:pt x="2209522" y="823867"/>
                    </a:lnTo>
                    <a:lnTo>
                      <a:pt x="2209522" y="809662"/>
                    </a:lnTo>
                    <a:lnTo>
                      <a:pt x="2188208" y="788355"/>
                    </a:lnTo>
                    <a:lnTo>
                      <a:pt x="2173999" y="781253"/>
                    </a:lnTo>
                    <a:lnTo>
                      <a:pt x="2173999" y="759946"/>
                    </a:lnTo>
                    <a:lnTo>
                      <a:pt x="2152685" y="745742"/>
                    </a:lnTo>
                    <a:lnTo>
                      <a:pt x="2152685" y="717332"/>
                    </a:lnTo>
                    <a:lnTo>
                      <a:pt x="2152685" y="710230"/>
                    </a:lnTo>
                    <a:lnTo>
                      <a:pt x="2131371" y="681821"/>
                    </a:lnTo>
                    <a:lnTo>
                      <a:pt x="2131371" y="667616"/>
                    </a:lnTo>
                    <a:lnTo>
                      <a:pt x="2117162" y="646309"/>
                    </a:lnTo>
                    <a:lnTo>
                      <a:pt x="2117162" y="639207"/>
                    </a:lnTo>
                    <a:lnTo>
                      <a:pt x="2145580" y="610798"/>
                    </a:lnTo>
                    <a:lnTo>
                      <a:pt x="2152685" y="610798"/>
                    </a:lnTo>
                    <a:lnTo>
                      <a:pt x="2173999" y="625003"/>
                    </a:lnTo>
                    <a:lnTo>
                      <a:pt x="2209522" y="603696"/>
                    </a:lnTo>
                    <a:lnTo>
                      <a:pt x="2216626" y="596593"/>
                    </a:lnTo>
                    <a:lnTo>
                      <a:pt x="2230835" y="582389"/>
                    </a:lnTo>
                    <a:lnTo>
                      <a:pt x="2266358" y="575286"/>
                    </a:lnTo>
                    <a:lnTo>
                      <a:pt x="2273463" y="568184"/>
                    </a:lnTo>
                    <a:lnTo>
                      <a:pt x="2273463" y="568184"/>
                    </a:lnTo>
                    <a:lnTo>
                      <a:pt x="2287672" y="546877"/>
                    </a:lnTo>
                    <a:lnTo>
                      <a:pt x="2323195" y="546877"/>
                    </a:lnTo>
                    <a:lnTo>
                      <a:pt x="2337404" y="504263"/>
                    </a:lnTo>
                    <a:lnTo>
                      <a:pt x="2308985" y="490059"/>
                    </a:lnTo>
                    <a:lnTo>
                      <a:pt x="2287672" y="497161"/>
                    </a:lnTo>
                    <a:lnTo>
                      <a:pt x="2259254" y="482956"/>
                    </a:lnTo>
                    <a:lnTo>
                      <a:pt x="2259254" y="468752"/>
                    </a:lnTo>
                    <a:lnTo>
                      <a:pt x="2237940" y="454547"/>
                    </a:lnTo>
                    <a:lnTo>
                      <a:pt x="2230835" y="433240"/>
                    </a:lnTo>
                    <a:lnTo>
                      <a:pt x="2195312" y="426138"/>
                    </a:lnTo>
                    <a:lnTo>
                      <a:pt x="2195312" y="404831"/>
                    </a:lnTo>
                    <a:lnTo>
                      <a:pt x="2159790" y="383524"/>
                    </a:lnTo>
                    <a:lnTo>
                      <a:pt x="2152685" y="376422"/>
                    </a:lnTo>
                    <a:lnTo>
                      <a:pt x="2152685" y="369320"/>
                    </a:lnTo>
                    <a:lnTo>
                      <a:pt x="2102953" y="376422"/>
                    </a:lnTo>
                    <a:lnTo>
                      <a:pt x="2095848" y="383524"/>
                    </a:lnTo>
                    <a:lnTo>
                      <a:pt x="2067430" y="376422"/>
                    </a:lnTo>
                    <a:lnTo>
                      <a:pt x="2053221" y="390627"/>
                    </a:lnTo>
                    <a:lnTo>
                      <a:pt x="2024803" y="369320"/>
                    </a:lnTo>
                    <a:moveTo>
                      <a:pt x="1612738" y="688923"/>
                    </a:moveTo>
                    <a:lnTo>
                      <a:pt x="1598528" y="696026"/>
                    </a:lnTo>
                    <a:lnTo>
                      <a:pt x="1591424" y="724435"/>
                    </a:lnTo>
                    <a:lnTo>
                      <a:pt x="1584319" y="738639"/>
                    </a:lnTo>
                    <a:lnTo>
                      <a:pt x="1577215" y="745742"/>
                    </a:lnTo>
                    <a:lnTo>
                      <a:pt x="1584319" y="759946"/>
                    </a:lnTo>
                    <a:lnTo>
                      <a:pt x="1577215" y="795458"/>
                    </a:lnTo>
                    <a:lnTo>
                      <a:pt x="1563006" y="802560"/>
                    </a:lnTo>
                    <a:lnTo>
                      <a:pt x="1527483" y="781253"/>
                    </a:lnTo>
                    <a:lnTo>
                      <a:pt x="1527483" y="767049"/>
                    </a:lnTo>
                    <a:lnTo>
                      <a:pt x="1520378" y="759946"/>
                    </a:lnTo>
                    <a:lnTo>
                      <a:pt x="1520378" y="752844"/>
                    </a:lnTo>
                    <a:lnTo>
                      <a:pt x="1534587" y="717332"/>
                    </a:lnTo>
                    <a:lnTo>
                      <a:pt x="1548796" y="710230"/>
                    </a:lnTo>
                    <a:lnTo>
                      <a:pt x="1563006" y="674719"/>
                    </a:lnTo>
                    <a:lnTo>
                      <a:pt x="1555901" y="660514"/>
                    </a:lnTo>
                    <a:lnTo>
                      <a:pt x="1563006" y="653412"/>
                    </a:lnTo>
                    <a:lnTo>
                      <a:pt x="1591424" y="646309"/>
                    </a:lnTo>
                    <a:lnTo>
                      <a:pt x="1612738" y="674719"/>
                    </a:lnTo>
                    <a:lnTo>
                      <a:pt x="1612738" y="688923"/>
                    </a:lnTo>
                  </a:path>
                </a:pathLst>
              </a:custGeom>
              <a:noFill/>
              <a:ln w="71046" cap="rnd">
                <a:solidFill>
                  <a:srgbClr val="E7CAD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green">
                <a:extLst>
                  <a:ext uri="{FF2B5EF4-FFF2-40B4-BE49-F238E27FC236}">
                    <a16:creationId xmlns:a16="http://schemas.microsoft.com/office/drawing/2014/main" id="{54CF50F0-578F-9EE2-4A39-DC497F11BDF4}"/>
                  </a:ext>
                </a:extLst>
              </p:cNvPr>
              <p:cNvSpPr/>
              <p:nvPr/>
            </p:nvSpPr>
            <p:spPr>
              <a:xfrm>
                <a:off x="3701481" y="1075631"/>
                <a:ext cx="2841828" cy="1931825"/>
              </a:xfrm>
              <a:custGeom>
                <a:avLst/>
                <a:gdLst>
                  <a:gd name="connsiteX0" fmla="*/ 1342764 w 2841828"/>
                  <a:gd name="connsiteY0" fmla="*/ 14205 h 1931825"/>
                  <a:gd name="connsiteX1" fmla="*/ 1349868 w 2841828"/>
                  <a:gd name="connsiteY1" fmla="*/ 0 h 1931825"/>
                  <a:gd name="connsiteX2" fmla="*/ 1378287 w 2841828"/>
                  <a:gd name="connsiteY2" fmla="*/ 7102 h 1931825"/>
                  <a:gd name="connsiteX3" fmla="*/ 1385391 w 2841828"/>
                  <a:gd name="connsiteY3" fmla="*/ 35512 h 1931825"/>
                  <a:gd name="connsiteX4" fmla="*/ 1399600 w 2841828"/>
                  <a:gd name="connsiteY4" fmla="*/ 49716 h 1931825"/>
                  <a:gd name="connsiteX5" fmla="*/ 1385391 w 2841828"/>
                  <a:gd name="connsiteY5" fmla="*/ 71023 h 1931825"/>
                  <a:gd name="connsiteX6" fmla="*/ 1399600 w 2841828"/>
                  <a:gd name="connsiteY6" fmla="*/ 99432 h 1931825"/>
                  <a:gd name="connsiteX7" fmla="*/ 1428019 w 2841828"/>
                  <a:gd name="connsiteY7" fmla="*/ 99432 h 1931825"/>
                  <a:gd name="connsiteX8" fmla="*/ 1449332 w 2841828"/>
                  <a:gd name="connsiteY8" fmla="*/ 134944 h 1931825"/>
                  <a:gd name="connsiteX9" fmla="*/ 1463542 w 2841828"/>
                  <a:gd name="connsiteY9" fmla="*/ 142046 h 1931825"/>
                  <a:gd name="connsiteX10" fmla="*/ 1484855 w 2841828"/>
                  <a:gd name="connsiteY10" fmla="*/ 156251 h 1931825"/>
                  <a:gd name="connsiteX11" fmla="*/ 1484855 w 2841828"/>
                  <a:gd name="connsiteY11" fmla="*/ 163353 h 1931825"/>
                  <a:gd name="connsiteX12" fmla="*/ 1506169 w 2841828"/>
                  <a:gd name="connsiteY12" fmla="*/ 184660 h 1931825"/>
                  <a:gd name="connsiteX13" fmla="*/ 1513274 w 2841828"/>
                  <a:gd name="connsiteY13" fmla="*/ 184660 h 1931825"/>
                  <a:gd name="connsiteX14" fmla="*/ 1541692 w 2841828"/>
                  <a:gd name="connsiteY14" fmla="*/ 213069 h 1931825"/>
                  <a:gd name="connsiteX15" fmla="*/ 1563006 w 2841828"/>
                  <a:gd name="connsiteY15" fmla="*/ 220171 h 1931825"/>
                  <a:gd name="connsiteX16" fmla="*/ 1591424 w 2841828"/>
                  <a:gd name="connsiteY16" fmla="*/ 241478 h 1931825"/>
                  <a:gd name="connsiteX17" fmla="*/ 1591424 w 2841828"/>
                  <a:gd name="connsiteY17" fmla="*/ 255683 h 1931825"/>
                  <a:gd name="connsiteX18" fmla="*/ 1612738 w 2841828"/>
                  <a:gd name="connsiteY18" fmla="*/ 276990 h 1931825"/>
                  <a:gd name="connsiteX19" fmla="*/ 1619842 w 2841828"/>
                  <a:gd name="connsiteY19" fmla="*/ 312501 h 1931825"/>
                  <a:gd name="connsiteX20" fmla="*/ 1641156 w 2841828"/>
                  <a:gd name="connsiteY20" fmla="*/ 326706 h 1931825"/>
                  <a:gd name="connsiteX21" fmla="*/ 1648260 w 2841828"/>
                  <a:gd name="connsiteY21" fmla="*/ 362217 h 1931825"/>
                  <a:gd name="connsiteX22" fmla="*/ 1690888 w 2841828"/>
                  <a:gd name="connsiteY22" fmla="*/ 355115 h 1931825"/>
                  <a:gd name="connsiteX23" fmla="*/ 1712202 w 2841828"/>
                  <a:gd name="connsiteY23" fmla="*/ 376422 h 1931825"/>
                  <a:gd name="connsiteX24" fmla="*/ 1712202 w 2841828"/>
                  <a:gd name="connsiteY24" fmla="*/ 376422 h 1931825"/>
                  <a:gd name="connsiteX25" fmla="*/ 1712202 w 2841828"/>
                  <a:gd name="connsiteY25" fmla="*/ 383524 h 1931825"/>
                  <a:gd name="connsiteX26" fmla="*/ 1712202 w 2841828"/>
                  <a:gd name="connsiteY26" fmla="*/ 419036 h 1931825"/>
                  <a:gd name="connsiteX27" fmla="*/ 1733515 w 2841828"/>
                  <a:gd name="connsiteY27" fmla="*/ 447445 h 1931825"/>
                  <a:gd name="connsiteX28" fmla="*/ 1754829 w 2841828"/>
                  <a:gd name="connsiteY28" fmla="*/ 447445 h 1931825"/>
                  <a:gd name="connsiteX29" fmla="*/ 1776143 w 2841828"/>
                  <a:gd name="connsiteY29" fmla="*/ 468752 h 1931825"/>
                  <a:gd name="connsiteX30" fmla="*/ 1783247 w 2841828"/>
                  <a:gd name="connsiteY30" fmla="*/ 475854 h 1931825"/>
                  <a:gd name="connsiteX31" fmla="*/ 1804561 w 2841828"/>
                  <a:gd name="connsiteY31" fmla="*/ 497161 h 1931825"/>
                  <a:gd name="connsiteX32" fmla="*/ 1804561 w 2841828"/>
                  <a:gd name="connsiteY32" fmla="*/ 497161 h 1931825"/>
                  <a:gd name="connsiteX33" fmla="*/ 1840084 w 2841828"/>
                  <a:gd name="connsiteY33" fmla="*/ 539775 h 1931825"/>
                  <a:gd name="connsiteX34" fmla="*/ 1847188 w 2841828"/>
                  <a:gd name="connsiteY34" fmla="*/ 539775 h 1931825"/>
                  <a:gd name="connsiteX35" fmla="*/ 1861398 w 2841828"/>
                  <a:gd name="connsiteY35" fmla="*/ 539775 h 1931825"/>
                  <a:gd name="connsiteX36" fmla="*/ 1889816 w 2841828"/>
                  <a:gd name="connsiteY36" fmla="*/ 546877 h 1931825"/>
                  <a:gd name="connsiteX37" fmla="*/ 1896920 w 2841828"/>
                  <a:gd name="connsiteY37" fmla="*/ 561082 h 1931825"/>
                  <a:gd name="connsiteX38" fmla="*/ 1896920 w 2841828"/>
                  <a:gd name="connsiteY38" fmla="*/ 568184 h 1931825"/>
                  <a:gd name="connsiteX39" fmla="*/ 1896920 w 2841828"/>
                  <a:gd name="connsiteY39" fmla="*/ 596593 h 1931825"/>
                  <a:gd name="connsiteX40" fmla="*/ 1861398 w 2841828"/>
                  <a:gd name="connsiteY40" fmla="*/ 610798 h 1931825"/>
                  <a:gd name="connsiteX41" fmla="*/ 1825875 w 2841828"/>
                  <a:gd name="connsiteY41" fmla="*/ 603696 h 1931825"/>
                  <a:gd name="connsiteX42" fmla="*/ 1818770 w 2841828"/>
                  <a:gd name="connsiteY42" fmla="*/ 603696 h 1931825"/>
                  <a:gd name="connsiteX43" fmla="*/ 1804561 w 2841828"/>
                  <a:gd name="connsiteY43" fmla="*/ 603696 h 1931825"/>
                  <a:gd name="connsiteX44" fmla="*/ 1769038 w 2841828"/>
                  <a:gd name="connsiteY44" fmla="*/ 646309 h 1931825"/>
                  <a:gd name="connsiteX45" fmla="*/ 1797456 w 2841828"/>
                  <a:gd name="connsiteY45" fmla="*/ 674719 h 1931825"/>
                  <a:gd name="connsiteX46" fmla="*/ 1797456 w 2841828"/>
                  <a:gd name="connsiteY46" fmla="*/ 674719 h 1931825"/>
                  <a:gd name="connsiteX47" fmla="*/ 1818770 w 2841828"/>
                  <a:gd name="connsiteY47" fmla="*/ 703128 h 1931825"/>
                  <a:gd name="connsiteX48" fmla="*/ 1825875 w 2841828"/>
                  <a:gd name="connsiteY48" fmla="*/ 717332 h 1931825"/>
                  <a:gd name="connsiteX49" fmla="*/ 1847188 w 2841828"/>
                  <a:gd name="connsiteY49" fmla="*/ 731537 h 1931825"/>
                  <a:gd name="connsiteX50" fmla="*/ 1875607 w 2841828"/>
                  <a:gd name="connsiteY50" fmla="*/ 717332 h 1931825"/>
                  <a:gd name="connsiteX51" fmla="*/ 1882711 w 2841828"/>
                  <a:gd name="connsiteY51" fmla="*/ 696026 h 1931825"/>
                  <a:gd name="connsiteX52" fmla="*/ 1889816 w 2841828"/>
                  <a:gd name="connsiteY52" fmla="*/ 688923 h 1931825"/>
                  <a:gd name="connsiteX53" fmla="*/ 1904025 w 2841828"/>
                  <a:gd name="connsiteY53" fmla="*/ 667616 h 1931825"/>
                  <a:gd name="connsiteX54" fmla="*/ 1925339 w 2841828"/>
                  <a:gd name="connsiteY54" fmla="*/ 667616 h 1931825"/>
                  <a:gd name="connsiteX55" fmla="*/ 1946652 w 2841828"/>
                  <a:gd name="connsiteY55" fmla="*/ 646309 h 1931825"/>
                  <a:gd name="connsiteX56" fmla="*/ 1946652 w 2841828"/>
                  <a:gd name="connsiteY56" fmla="*/ 625003 h 1931825"/>
                  <a:gd name="connsiteX57" fmla="*/ 1953757 w 2841828"/>
                  <a:gd name="connsiteY57" fmla="*/ 603696 h 1931825"/>
                  <a:gd name="connsiteX58" fmla="*/ 1953757 w 2841828"/>
                  <a:gd name="connsiteY58" fmla="*/ 589491 h 1931825"/>
                  <a:gd name="connsiteX59" fmla="*/ 1967966 w 2841828"/>
                  <a:gd name="connsiteY59" fmla="*/ 553979 h 1931825"/>
                  <a:gd name="connsiteX60" fmla="*/ 1982175 w 2841828"/>
                  <a:gd name="connsiteY60" fmla="*/ 553979 h 1931825"/>
                  <a:gd name="connsiteX61" fmla="*/ 2003489 w 2841828"/>
                  <a:gd name="connsiteY61" fmla="*/ 518468 h 1931825"/>
                  <a:gd name="connsiteX62" fmla="*/ 2003489 w 2841828"/>
                  <a:gd name="connsiteY62" fmla="*/ 518468 h 1931825"/>
                  <a:gd name="connsiteX63" fmla="*/ 2024803 w 2841828"/>
                  <a:gd name="connsiteY63" fmla="*/ 482956 h 1931825"/>
                  <a:gd name="connsiteX64" fmla="*/ 2024803 w 2841828"/>
                  <a:gd name="connsiteY64" fmla="*/ 475854 h 1931825"/>
                  <a:gd name="connsiteX65" fmla="*/ 2067430 w 2841828"/>
                  <a:gd name="connsiteY65" fmla="*/ 482956 h 1931825"/>
                  <a:gd name="connsiteX66" fmla="*/ 2067430 w 2841828"/>
                  <a:gd name="connsiteY66" fmla="*/ 482956 h 1931825"/>
                  <a:gd name="connsiteX67" fmla="*/ 2095848 w 2841828"/>
                  <a:gd name="connsiteY67" fmla="*/ 482956 h 1931825"/>
                  <a:gd name="connsiteX68" fmla="*/ 2110058 w 2841828"/>
                  <a:gd name="connsiteY68" fmla="*/ 454547 h 1931825"/>
                  <a:gd name="connsiteX69" fmla="*/ 2095848 w 2841828"/>
                  <a:gd name="connsiteY69" fmla="*/ 419036 h 1931825"/>
                  <a:gd name="connsiteX70" fmla="*/ 2081639 w 2841828"/>
                  <a:gd name="connsiteY70" fmla="*/ 411933 h 1931825"/>
                  <a:gd name="connsiteX71" fmla="*/ 2081639 w 2841828"/>
                  <a:gd name="connsiteY71" fmla="*/ 397729 h 1931825"/>
                  <a:gd name="connsiteX72" fmla="*/ 2060325 w 2841828"/>
                  <a:gd name="connsiteY72" fmla="*/ 369320 h 1931825"/>
                  <a:gd name="connsiteX73" fmla="*/ 2060325 w 2841828"/>
                  <a:gd name="connsiteY73" fmla="*/ 369320 h 1931825"/>
                  <a:gd name="connsiteX74" fmla="*/ 2039012 w 2841828"/>
                  <a:gd name="connsiteY74" fmla="*/ 333808 h 1931825"/>
                  <a:gd name="connsiteX75" fmla="*/ 2024803 w 2841828"/>
                  <a:gd name="connsiteY75" fmla="*/ 326706 h 1931825"/>
                  <a:gd name="connsiteX76" fmla="*/ 2017698 w 2841828"/>
                  <a:gd name="connsiteY76" fmla="*/ 298297 h 1931825"/>
                  <a:gd name="connsiteX77" fmla="*/ 2017698 w 2841828"/>
                  <a:gd name="connsiteY77" fmla="*/ 284092 h 1931825"/>
                  <a:gd name="connsiteX78" fmla="*/ 2031907 w 2841828"/>
                  <a:gd name="connsiteY78" fmla="*/ 276990 h 1931825"/>
                  <a:gd name="connsiteX79" fmla="*/ 2053221 w 2841828"/>
                  <a:gd name="connsiteY79" fmla="*/ 269887 h 1931825"/>
                  <a:gd name="connsiteX80" fmla="*/ 2081639 w 2841828"/>
                  <a:gd name="connsiteY80" fmla="*/ 284092 h 1931825"/>
                  <a:gd name="connsiteX81" fmla="*/ 2067430 w 2841828"/>
                  <a:gd name="connsiteY81" fmla="*/ 319604 h 1931825"/>
                  <a:gd name="connsiteX82" fmla="*/ 2117162 w 2841828"/>
                  <a:gd name="connsiteY82" fmla="*/ 333808 h 1931825"/>
                  <a:gd name="connsiteX83" fmla="*/ 2117162 w 2841828"/>
                  <a:gd name="connsiteY83" fmla="*/ 333808 h 1931825"/>
                  <a:gd name="connsiteX84" fmla="*/ 2145580 w 2841828"/>
                  <a:gd name="connsiteY84" fmla="*/ 362217 h 1931825"/>
                  <a:gd name="connsiteX85" fmla="*/ 2145580 w 2841828"/>
                  <a:gd name="connsiteY85" fmla="*/ 369320 h 1931825"/>
                  <a:gd name="connsiteX86" fmla="*/ 2159790 w 2841828"/>
                  <a:gd name="connsiteY86" fmla="*/ 404831 h 1931825"/>
                  <a:gd name="connsiteX87" fmla="*/ 2159790 w 2841828"/>
                  <a:gd name="connsiteY87" fmla="*/ 404831 h 1931825"/>
                  <a:gd name="connsiteX88" fmla="*/ 2166894 w 2841828"/>
                  <a:gd name="connsiteY88" fmla="*/ 404831 h 1931825"/>
                  <a:gd name="connsiteX89" fmla="*/ 2181103 w 2841828"/>
                  <a:gd name="connsiteY89" fmla="*/ 404831 h 1931825"/>
                  <a:gd name="connsiteX90" fmla="*/ 2209522 w 2841828"/>
                  <a:gd name="connsiteY90" fmla="*/ 419036 h 1931825"/>
                  <a:gd name="connsiteX91" fmla="*/ 2252149 w 2841828"/>
                  <a:gd name="connsiteY91" fmla="*/ 411933 h 1931825"/>
                  <a:gd name="connsiteX92" fmla="*/ 2259254 w 2841828"/>
                  <a:gd name="connsiteY92" fmla="*/ 426138 h 1931825"/>
                  <a:gd name="connsiteX93" fmla="*/ 2252149 w 2841828"/>
                  <a:gd name="connsiteY93" fmla="*/ 454547 h 1931825"/>
                  <a:gd name="connsiteX94" fmla="*/ 2273463 w 2841828"/>
                  <a:gd name="connsiteY94" fmla="*/ 482956 h 1931825"/>
                  <a:gd name="connsiteX95" fmla="*/ 2259254 w 2841828"/>
                  <a:gd name="connsiteY95" fmla="*/ 511366 h 1931825"/>
                  <a:gd name="connsiteX96" fmla="*/ 2280567 w 2841828"/>
                  <a:gd name="connsiteY96" fmla="*/ 532673 h 1931825"/>
                  <a:gd name="connsiteX97" fmla="*/ 2273463 w 2841828"/>
                  <a:gd name="connsiteY97" fmla="*/ 553979 h 1931825"/>
                  <a:gd name="connsiteX98" fmla="*/ 2280567 w 2841828"/>
                  <a:gd name="connsiteY98" fmla="*/ 568184 h 1931825"/>
                  <a:gd name="connsiteX99" fmla="*/ 2273463 w 2841828"/>
                  <a:gd name="connsiteY99" fmla="*/ 589491 h 1931825"/>
                  <a:gd name="connsiteX100" fmla="*/ 2280567 w 2841828"/>
                  <a:gd name="connsiteY100" fmla="*/ 610798 h 1931825"/>
                  <a:gd name="connsiteX101" fmla="*/ 2301881 w 2841828"/>
                  <a:gd name="connsiteY101" fmla="*/ 610798 h 1931825"/>
                  <a:gd name="connsiteX102" fmla="*/ 2316090 w 2841828"/>
                  <a:gd name="connsiteY102" fmla="*/ 596593 h 1931825"/>
                  <a:gd name="connsiteX103" fmla="*/ 2358717 w 2841828"/>
                  <a:gd name="connsiteY103" fmla="*/ 610798 h 1931825"/>
                  <a:gd name="connsiteX104" fmla="*/ 2358717 w 2841828"/>
                  <a:gd name="connsiteY104" fmla="*/ 610798 h 1931825"/>
                  <a:gd name="connsiteX105" fmla="*/ 2394240 w 2841828"/>
                  <a:gd name="connsiteY105" fmla="*/ 617900 h 1931825"/>
                  <a:gd name="connsiteX106" fmla="*/ 2394240 w 2841828"/>
                  <a:gd name="connsiteY106" fmla="*/ 617900 h 1931825"/>
                  <a:gd name="connsiteX107" fmla="*/ 2429763 w 2841828"/>
                  <a:gd name="connsiteY107" fmla="*/ 617900 h 1931825"/>
                  <a:gd name="connsiteX108" fmla="*/ 2436868 w 2841828"/>
                  <a:gd name="connsiteY108" fmla="*/ 617900 h 1931825"/>
                  <a:gd name="connsiteX109" fmla="*/ 2451077 w 2841828"/>
                  <a:gd name="connsiteY109" fmla="*/ 617900 h 1931825"/>
                  <a:gd name="connsiteX110" fmla="*/ 2479495 w 2841828"/>
                  <a:gd name="connsiteY110" fmla="*/ 646309 h 1931825"/>
                  <a:gd name="connsiteX111" fmla="*/ 2479495 w 2841828"/>
                  <a:gd name="connsiteY111" fmla="*/ 667616 h 1931825"/>
                  <a:gd name="connsiteX112" fmla="*/ 2479495 w 2841828"/>
                  <a:gd name="connsiteY112" fmla="*/ 667616 h 1931825"/>
                  <a:gd name="connsiteX113" fmla="*/ 2529227 w 2841828"/>
                  <a:gd name="connsiteY113" fmla="*/ 681821 h 1931825"/>
                  <a:gd name="connsiteX114" fmla="*/ 2536332 w 2841828"/>
                  <a:gd name="connsiteY114" fmla="*/ 681821 h 1931825"/>
                  <a:gd name="connsiteX115" fmla="*/ 2550541 w 2841828"/>
                  <a:gd name="connsiteY115" fmla="*/ 653412 h 1931825"/>
                  <a:gd name="connsiteX116" fmla="*/ 2550541 w 2841828"/>
                  <a:gd name="connsiteY116" fmla="*/ 639207 h 1931825"/>
                  <a:gd name="connsiteX117" fmla="*/ 2586064 w 2841828"/>
                  <a:gd name="connsiteY117" fmla="*/ 610798 h 1931825"/>
                  <a:gd name="connsiteX118" fmla="*/ 2586064 w 2841828"/>
                  <a:gd name="connsiteY118" fmla="*/ 603696 h 1931825"/>
                  <a:gd name="connsiteX119" fmla="*/ 2614482 w 2841828"/>
                  <a:gd name="connsiteY119" fmla="*/ 589491 h 1931825"/>
                  <a:gd name="connsiteX120" fmla="*/ 2635796 w 2841828"/>
                  <a:gd name="connsiteY120" fmla="*/ 589491 h 1931825"/>
                  <a:gd name="connsiteX121" fmla="*/ 2664214 w 2841828"/>
                  <a:gd name="connsiteY121" fmla="*/ 639207 h 1931825"/>
                  <a:gd name="connsiteX122" fmla="*/ 2657109 w 2841828"/>
                  <a:gd name="connsiteY122" fmla="*/ 653412 h 1931825"/>
                  <a:gd name="connsiteX123" fmla="*/ 2657109 w 2841828"/>
                  <a:gd name="connsiteY123" fmla="*/ 653412 h 1931825"/>
                  <a:gd name="connsiteX124" fmla="*/ 2642900 w 2841828"/>
                  <a:gd name="connsiteY124" fmla="*/ 688923 h 1931825"/>
                  <a:gd name="connsiteX125" fmla="*/ 2671319 w 2841828"/>
                  <a:gd name="connsiteY125" fmla="*/ 717332 h 1931825"/>
                  <a:gd name="connsiteX126" fmla="*/ 2699737 w 2841828"/>
                  <a:gd name="connsiteY126" fmla="*/ 717332 h 1931825"/>
                  <a:gd name="connsiteX127" fmla="*/ 2713946 w 2841828"/>
                  <a:gd name="connsiteY127" fmla="*/ 681821 h 1931825"/>
                  <a:gd name="connsiteX128" fmla="*/ 2735260 w 2841828"/>
                  <a:gd name="connsiteY128" fmla="*/ 674719 h 1931825"/>
                  <a:gd name="connsiteX129" fmla="*/ 2735260 w 2841828"/>
                  <a:gd name="connsiteY129" fmla="*/ 660514 h 1931825"/>
                  <a:gd name="connsiteX130" fmla="*/ 2756573 w 2841828"/>
                  <a:gd name="connsiteY130" fmla="*/ 653412 h 1931825"/>
                  <a:gd name="connsiteX131" fmla="*/ 2792096 w 2841828"/>
                  <a:gd name="connsiteY131" fmla="*/ 653412 h 1931825"/>
                  <a:gd name="connsiteX132" fmla="*/ 2806305 w 2841828"/>
                  <a:gd name="connsiteY132" fmla="*/ 667616 h 1931825"/>
                  <a:gd name="connsiteX133" fmla="*/ 2813410 w 2841828"/>
                  <a:gd name="connsiteY133" fmla="*/ 674719 h 1931825"/>
                  <a:gd name="connsiteX134" fmla="*/ 2834724 w 2841828"/>
                  <a:gd name="connsiteY134" fmla="*/ 703128 h 1931825"/>
                  <a:gd name="connsiteX135" fmla="*/ 2841828 w 2841828"/>
                  <a:gd name="connsiteY135" fmla="*/ 710230 h 1931825"/>
                  <a:gd name="connsiteX136" fmla="*/ 2820515 w 2841828"/>
                  <a:gd name="connsiteY136" fmla="*/ 738639 h 1931825"/>
                  <a:gd name="connsiteX137" fmla="*/ 2792096 w 2841828"/>
                  <a:gd name="connsiteY137" fmla="*/ 745742 h 1931825"/>
                  <a:gd name="connsiteX138" fmla="*/ 2770783 w 2841828"/>
                  <a:gd name="connsiteY138" fmla="*/ 745742 h 1931825"/>
                  <a:gd name="connsiteX139" fmla="*/ 2756573 w 2841828"/>
                  <a:gd name="connsiteY139" fmla="*/ 752844 h 1931825"/>
                  <a:gd name="connsiteX140" fmla="*/ 2721051 w 2841828"/>
                  <a:gd name="connsiteY140" fmla="*/ 759946 h 1931825"/>
                  <a:gd name="connsiteX141" fmla="*/ 2706841 w 2841828"/>
                  <a:gd name="connsiteY141" fmla="*/ 774151 h 1931825"/>
                  <a:gd name="connsiteX142" fmla="*/ 2678423 w 2841828"/>
                  <a:gd name="connsiteY142" fmla="*/ 781253 h 1931825"/>
                  <a:gd name="connsiteX143" fmla="*/ 2664214 w 2841828"/>
                  <a:gd name="connsiteY143" fmla="*/ 795458 h 1931825"/>
                  <a:gd name="connsiteX144" fmla="*/ 2664214 w 2841828"/>
                  <a:gd name="connsiteY144" fmla="*/ 823867 h 1931825"/>
                  <a:gd name="connsiteX145" fmla="*/ 2678423 w 2841828"/>
                  <a:gd name="connsiteY145" fmla="*/ 838072 h 1931825"/>
                  <a:gd name="connsiteX146" fmla="*/ 2706841 w 2841828"/>
                  <a:gd name="connsiteY146" fmla="*/ 859378 h 1931825"/>
                  <a:gd name="connsiteX147" fmla="*/ 2713946 w 2841828"/>
                  <a:gd name="connsiteY147" fmla="*/ 873583 h 1931825"/>
                  <a:gd name="connsiteX148" fmla="*/ 2713946 w 2841828"/>
                  <a:gd name="connsiteY148" fmla="*/ 894890 h 1931825"/>
                  <a:gd name="connsiteX149" fmla="*/ 2721051 w 2841828"/>
                  <a:gd name="connsiteY149" fmla="*/ 923299 h 1931825"/>
                  <a:gd name="connsiteX150" fmla="*/ 2721051 w 2841828"/>
                  <a:gd name="connsiteY150" fmla="*/ 923299 h 1931825"/>
                  <a:gd name="connsiteX151" fmla="*/ 2721051 w 2841828"/>
                  <a:gd name="connsiteY151" fmla="*/ 951708 h 1931825"/>
                  <a:gd name="connsiteX152" fmla="*/ 2721051 w 2841828"/>
                  <a:gd name="connsiteY152" fmla="*/ 958811 h 1931825"/>
                  <a:gd name="connsiteX153" fmla="*/ 2721051 w 2841828"/>
                  <a:gd name="connsiteY153" fmla="*/ 987220 h 1931825"/>
                  <a:gd name="connsiteX154" fmla="*/ 2728155 w 2841828"/>
                  <a:gd name="connsiteY154" fmla="*/ 994322 h 1931825"/>
                  <a:gd name="connsiteX155" fmla="*/ 2685528 w 2841828"/>
                  <a:gd name="connsiteY155" fmla="*/ 1051141 h 1931825"/>
                  <a:gd name="connsiteX156" fmla="*/ 2721051 w 2841828"/>
                  <a:gd name="connsiteY156" fmla="*/ 1086652 h 1931825"/>
                  <a:gd name="connsiteX157" fmla="*/ 2721051 w 2841828"/>
                  <a:gd name="connsiteY157" fmla="*/ 1093754 h 1931825"/>
                  <a:gd name="connsiteX158" fmla="*/ 2685528 w 2841828"/>
                  <a:gd name="connsiteY158" fmla="*/ 1129266 h 1931825"/>
                  <a:gd name="connsiteX159" fmla="*/ 2713946 w 2841828"/>
                  <a:gd name="connsiteY159" fmla="*/ 1171880 h 1931825"/>
                  <a:gd name="connsiteX160" fmla="*/ 2642900 w 2841828"/>
                  <a:gd name="connsiteY160" fmla="*/ 1207391 h 1931825"/>
                  <a:gd name="connsiteX161" fmla="*/ 2650005 w 2841828"/>
                  <a:gd name="connsiteY161" fmla="*/ 1228698 h 1931825"/>
                  <a:gd name="connsiteX162" fmla="*/ 2650005 w 2841828"/>
                  <a:gd name="connsiteY162" fmla="*/ 1228698 h 1931825"/>
                  <a:gd name="connsiteX163" fmla="*/ 2621587 w 2841828"/>
                  <a:gd name="connsiteY163" fmla="*/ 1285517 h 1931825"/>
                  <a:gd name="connsiteX164" fmla="*/ 2635796 w 2841828"/>
                  <a:gd name="connsiteY164" fmla="*/ 1292619 h 1931825"/>
                  <a:gd name="connsiteX165" fmla="*/ 2642900 w 2841828"/>
                  <a:gd name="connsiteY165" fmla="*/ 1363642 h 1931825"/>
                  <a:gd name="connsiteX166" fmla="*/ 2650005 w 2841828"/>
                  <a:gd name="connsiteY166" fmla="*/ 1363642 h 1931825"/>
                  <a:gd name="connsiteX167" fmla="*/ 2657109 w 2841828"/>
                  <a:gd name="connsiteY167" fmla="*/ 1413358 h 1931825"/>
                  <a:gd name="connsiteX168" fmla="*/ 2578959 w 2841828"/>
                  <a:gd name="connsiteY168" fmla="*/ 1427563 h 1931825"/>
                  <a:gd name="connsiteX169" fmla="*/ 2578959 w 2841828"/>
                  <a:gd name="connsiteY169" fmla="*/ 1463074 h 1931825"/>
                  <a:gd name="connsiteX170" fmla="*/ 2564750 w 2841828"/>
                  <a:gd name="connsiteY170" fmla="*/ 1477279 h 1931825"/>
                  <a:gd name="connsiteX171" fmla="*/ 2529227 w 2841828"/>
                  <a:gd name="connsiteY171" fmla="*/ 1477279 h 1931825"/>
                  <a:gd name="connsiteX172" fmla="*/ 2515018 w 2841828"/>
                  <a:gd name="connsiteY172" fmla="*/ 1498586 h 1931825"/>
                  <a:gd name="connsiteX173" fmla="*/ 2451077 w 2841828"/>
                  <a:gd name="connsiteY173" fmla="*/ 1505688 h 1931825"/>
                  <a:gd name="connsiteX174" fmla="*/ 2458181 w 2841828"/>
                  <a:gd name="connsiteY174" fmla="*/ 1519892 h 1931825"/>
                  <a:gd name="connsiteX175" fmla="*/ 2443972 w 2841828"/>
                  <a:gd name="connsiteY175" fmla="*/ 1541199 h 1931825"/>
                  <a:gd name="connsiteX176" fmla="*/ 2394240 w 2841828"/>
                  <a:gd name="connsiteY176" fmla="*/ 1576711 h 1931825"/>
                  <a:gd name="connsiteX177" fmla="*/ 2394240 w 2841828"/>
                  <a:gd name="connsiteY177" fmla="*/ 1569609 h 1931825"/>
                  <a:gd name="connsiteX178" fmla="*/ 2323195 w 2841828"/>
                  <a:gd name="connsiteY178" fmla="*/ 1562506 h 1931825"/>
                  <a:gd name="connsiteX179" fmla="*/ 2316090 w 2841828"/>
                  <a:gd name="connsiteY179" fmla="*/ 1548302 h 1931825"/>
                  <a:gd name="connsiteX180" fmla="*/ 2301881 w 2841828"/>
                  <a:gd name="connsiteY180" fmla="*/ 1548302 h 1931825"/>
                  <a:gd name="connsiteX181" fmla="*/ 2287672 w 2841828"/>
                  <a:gd name="connsiteY181" fmla="*/ 1548302 h 1931825"/>
                  <a:gd name="connsiteX182" fmla="*/ 2237940 w 2841828"/>
                  <a:gd name="connsiteY182" fmla="*/ 1548302 h 1931825"/>
                  <a:gd name="connsiteX183" fmla="*/ 2237940 w 2841828"/>
                  <a:gd name="connsiteY183" fmla="*/ 1548302 h 1931825"/>
                  <a:gd name="connsiteX184" fmla="*/ 2145580 w 2841828"/>
                  <a:gd name="connsiteY184" fmla="*/ 1562506 h 1931825"/>
                  <a:gd name="connsiteX185" fmla="*/ 2131371 w 2841828"/>
                  <a:gd name="connsiteY185" fmla="*/ 1548302 h 1931825"/>
                  <a:gd name="connsiteX186" fmla="*/ 2124267 w 2841828"/>
                  <a:gd name="connsiteY186" fmla="*/ 1548302 h 1931825"/>
                  <a:gd name="connsiteX187" fmla="*/ 2088744 w 2841828"/>
                  <a:gd name="connsiteY187" fmla="*/ 1576711 h 1931825"/>
                  <a:gd name="connsiteX188" fmla="*/ 2095848 w 2841828"/>
                  <a:gd name="connsiteY188" fmla="*/ 1619325 h 1931825"/>
                  <a:gd name="connsiteX189" fmla="*/ 2060325 w 2841828"/>
                  <a:gd name="connsiteY189" fmla="*/ 1661938 h 1931825"/>
                  <a:gd name="connsiteX190" fmla="*/ 2060325 w 2841828"/>
                  <a:gd name="connsiteY190" fmla="*/ 1669041 h 1931825"/>
                  <a:gd name="connsiteX191" fmla="*/ 2024803 w 2841828"/>
                  <a:gd name="connsiteY191" fmla="*/ 1683245 h 1931825"/>
                  <a:gd name="connsiteX192" fmla="*/ 2010593 w 2841828"/>
                  <a:gd name="connsiteY192" fmla="*/ 1676143 h 1931825"/>
                  <a:gd name="connsiteX193" fmla="*/ 2003489 w 2841828"/>
                  <a:gd name="connsiteY193" fmla="*/ 1598018 h 1931825"/>
                  <a:gd name="connsiteX194" fmla="*/ 1960861 w 2841828"/>
                  <a:gd name="connsiteY194" fmla="*/ 1612222 h 1931825"/>
                  <a:gd name="connsiteX195" fmla="*/ 1953757 w 2841828"/>
                  <a:gd name="connsiteY195" fmla="*/ 1605120 h 1931825"/>
                  <a:gd name="connsiteX196" fmla="*/ 1896920 w 2841828"/>
                  <a:gd name="connsiteY196" fmla="*/ 1612222 h 1931825"/>
                  <a:gd name="connsiteX197" fmla="*/ 1889816 w 2841828"/>
                  <a:gd name="connsiteY197" fmla="*/ 1619325 h 1931825"/>
                  <a:gd name="connsiteX198" fmla="*/ 1868502 w 2841828"/>
                  <a:gd name="connsiteY198" fmla="*/ 1612222 h 1931825"/>
                  <a:gd name="connsiteX199" fmla="*/ 1818770 w 2841828"/>
                  <a:gd name="connsiteY199" fmla="*/ 1676143 h 1931825"/>
                  <a:gd name="connsiteX200" fmla="*/ 1825875 w 2841828"/>
                  <a:gd name="connsiteY200" fmla="*/ 1683245 h 1931825"/>
                  <a:gd name="connsiteX201" fmla="*/ 1840084 w 2841828"/>
                  <a:gd name="connsiteY201" fmla="*/ 1747166 h 1931825"/>
                  <a:gd name="connsiteX202" fmla="*/ 1769038 w 2841828"/>
                  <a:gd name="connsiteY202" fmla="*/ 1732961 h 1931825"/>
                  <a:gd name="connsiteX203" fmla="*/ 1761934 w 2841828"/>
                  <a:gd name="connsiteY203" fmla="*/ 1740064 h 1931825"/>
                  <a:gd name="connsiteX204" fmla="*/ 1712202 w 2841828"/>
                  <a:gd name="connsiteY204" fmla="*/ 1718757 h 1931825"/>
                  <a:gd name="connsiteX205" fmla="*/ 1726411 w 2841828"/>
                  <a:gd name="connsiteY205" fmla="*/ 1683245 h 1931825"/>
                  <a:gd name="connsiteX206" fmla="*/ 1697992 w 2841828"/>
                  <a:gd name="connsiteY206" fmla="*/ 1640632 h 1931825"/>
                  <a:gd name="connsiteX207" fmla="*/ 1697992 w 2841828"/>
                  <a:gd name="connsiteY207" fmla="*/ 1640632 h 1931825"/>
                  <a:gd name="connsiteX208" fmla="*/ 1648260 w 2841828"/>
                  <a:gd name="connsiteY208" fmla="*/ 1612222 h 1931825"/>
                  <a:gd name="connsiteX209" fmla="*/ 1641156 w 2841828"/>
                  <a:gd name="connsiteY209" fmla="*/ 1619325 h 1931825"/>
                  <a:gd name="connsiteX210" fmla="*/ 1612738 w 2841828"/>
                  <a:gd name="connsiteY210" fmla="*/ 1669041 h 1931825"/>
                  <a:gd name="connsiteX211" fmla="*/ 1555901 w 2841828"/>
                  <a:gd name="connsiteY211" fmla="*/ 1654836 h 1931825"/>
                  <a:gd name="connsiteX212" fmla="*/ 1555901 w 2841828"/>
                  <a:gd name="connsiteY212" fmla="*/ 1654836 h 1931825"/>
                  <a:gd name="connsiteX213" fmla="*/ 1527483 w 2841828"/>
                  <a:gd name="connsiteY213" fmla="*/ 1697450 h 1931825"/>
                  <a:gd name="connsiteX214" fmla="*/ 1484855 w 2841828"/>
                  <a:gd name="connsiteY214" fmla="*/ 1661938 h 1931825"/>
                  <a:gd name="connsiteX215" fmla="*/ 1449332 w 2841828"/>
                  <a:gd name="connsiteY215" fmla="*/ 1704552 h 1931825"/>
                  <a:gd name="connsiteX216" fmla="*/ 1392496 w 2841828"/>
                  <a:gd name="connsiteY216" fmla="*/ 1654836 h 1931825"/>
                  <a:gd name="connsiteX217" fmla="*/ 1378287 w 2841828"/>
                  <a:gd name="connsiteY217" fmla="*/ 1661938 h 1931825"/>
                  <a:gd name="connsiteX218" fmla="*/ 1321450 w 2841828"/>
                  <a:gd name="connsiteY218" fmla="*/ 1669041 h 1931825"/>
                  <a:gd name="connsiteX219" fmla="*/ 1321450 w 2841828"/>
                  <a:gd name="connsiteY219" fmla="*/ 1747166 h 1931825"/>
                  <a:gd name="connsiteX220" fmla="*/ 1328555 w 2841828"/>
                  <a:gd name="connsiteY220" fmla="*/ 1754268 h 1931825"/>
                  <a:gd name="connsiteX221" fmla="*/ 1328555 w 2841828"/>
                  <a:gd name="connsiteY221" fmla="*/ 1782678 h 1931825"/>
                  <a:gd name="connsiteX222" fmla="*/ 1314346 w 2841828"/>
                  <a:gd name="connsiteY222" fmla="*/ 1803984 h 1931825"/>
                  <a:gd name="connsiteX223" fmla="*/ 1264614 w 2841828"/>
                  <a:gd name="connsiteY223" fmla="*/ 1803984 h 1931825"/>
                  <a:gd name="connsiteX224" fmla="*/ 1229091 w 2841828"/>
                  <a:gd name="connsiteY224" fmla="*/ 1740064 h 1931825"/>
                  <a:gd name="connsiteX225" fmla="*/ 1193568 w 2841828"/>
                  <a:gd name="connsiteY225" fmla="*/ 1789780 h 1931825"/>
                  <a:gd name="connsiteX226" fmla="*/ 1129627 w 2841828"/>
                  <a:gd name="connsiteY226" fmla="*/ 1782678 h 1931825"/>
                  <a:gd name="connsiteX227" fmla="*/ 1108313 w 2841828"/>
                  <a:gd name="connsiteY227" fmla="*/ 1803984 h 1931825"/>
                  <a:gd name="connsiteX228" fmla="*/ 1129627 w 2841828"/>
                  <a:gd name="connsiteY228" fmla="*/ 1860803 h 1931825"/>
                  <a:gd name="connsiteX229" fmla="*/ 1129627 w 2841828"/>
                  <a:gd name="connsiteY229" fmla="*/ 1860803 h 1931825"/>
                  <a:gd name="connsiteX230" fmla="*/ 1079895 w 2841828"/>
                  <a:gd name="connsiteY230" fmla="*/ 1903417 h 1931825"/>
                  <a:gd name="connsiteX231" fmla="*/ 1065686 w 2841828"/>
                  <a:gd name="connsiteY231" fmla="*/ 1875007 h 1931825"/>
                  <a:gd name="connsiteX232" fmla="*/ 1101208 w 2841828"/>
                  <a:gd name="connsiteY232" fmla="*/ 1803984 h 1931825"/>
                  <a:gd name="connsiteX233" fmla="*/ 1094104 w 2841828"/>
                  <a:gd name="connsiteY233" fmla="*/ 1796882 h 1931825"/>
                  <a:gd name="connsiteX234" fmla="*/ 1072790 w 2841828"/>
                  <a:gd name="connsiteY234" fmla="*/ 1725859 h 1931825"/>
                  <a:gd name="connsiteX235" fmla="*/ 1023058 w 2841828"/>
                  <a:gd name="connsiteY235" fmla="*/ 1775575 h 1931825"/>
                  <a:gd name="connsiteX236" fmla="*/ 1001744 w 2841828"/>
                  <a:gd name="connsiteY236" fmla="*/ 1761371 h 1931825"/>
                  <a:gd name="connsiteX237" fmla="*/ 959117 w 2841828"/>
                  <a:gd name="connsiteY237" fmla="*/ 1839496 h 1931825"/>
                  <a:gd name="connsiteX238" fmla="*/ 959117 w 2841828"/>
                  <a:gd name="connsiteY238" fmla="*/ 1860803 h 1931825"/>
                  <a:gd name="connsiteX239" fmla="*/ 944908 w 2841828"/>
                  <a:gd name="connsiteY239" fmla="*/ 1867905 h 1931825"/>
                  <a:gd name="connsiteX240" fmla="*/ 916490 w 2841828"/>
                  <a:gd name="connsiteY240" fmla="*/ 1860803 h 1931825"/>
                  <a:gd name="connsiteX241" fmla="*/ 880967 w 2841828"/>
                  <a:gd name="connsiteY241" fmla="*/ 1931826 h 1931825"/>
                  <a:gd name="connsiteX242" fmla="*/ 831235 w 2841828"/>
                  <a:gd name="connsiteY242" fmla="*/ 1889212 h 1931825"/>
                  <a:gd name="connsiteX243" fmla="*/ 824130 w 2841828"/>
                  <a:gd name="connsiteY243" fmla="*/ 1896314 h 1931825"/>
                  <a:gd name="connsiteX244" fmla="*/ 781503 w 2841828"/>
                  <a:gd name="connsiteY244" fmla="*/ 1917621 h 1931825"/>
                  <a:gd name="connsiteX245" fmla="*/ 774398 w 2841828"/>
                  <a:gd name="connsiteY245" fmla="*/ 1910519 h 1931825"/>
                  <a:gd name="connsiteX246" fmla="*/ 696248 w 2841828"/>
                  <a:gd name="connsiteY246" fmla="*/ 1924724 h 1931825"/>
                  <a:gd name="connsiteX247" fmla="*/ 689143 w 2841828"/>
                  <a:gd name="connsiteY247" fmla="*/ 1875007 h 1931825"/>
                  <a:gd name="connsiteX248" fmla="*/ 689143 w 2841828"/>
                  <a:gd name="connsiteY248" fmla="*/ 1867905 h 1931825"/>
                  <a:gd name="connsiteX249" fmla="*/ 667830 w 2841828"/>
                  <a:gd name="connsiteY249" fmla="*/ 1860803 h 1931825"/>
                  <a:gd name="connsiteX250" fmla="*/ 639411 w 2841828"/>
                  <a:gd name="connsiteY250" fmla="*/ 1825291 h 1931825"/>
                  <a:gd name="connsiteX251" fmla="*/ 618098 w 2841828"/>
                  <a:gd name="connsiteY251" fmla="*/ 1825291 h 1931825"/>
                  <a:gd name="connsiteX252" fmla="*/ 589679 w 2841828"/>
                  <a:gd name="connsiteY252" fmla="*/ 1782678 h 1931825"/>
                  <a:gd name="connsiteX253" fmla="*/ 589679 w 2841828"/>
                  <a:gd name="connsiteY253" fmla="*/ 1775575 h 1931825"/>
                  <a:gd name="connsiteX254" fmla="*/ 618098 w 2841828"/>
                  <a:gd name="connsiteY254" fmla="*/ 1761371 h 1931825"/>
                  <a:gd name="connsiteX255" fmla="*/ 625202 w 2841828"/>
                  <a:gd name="connsiteY255" fmla="*/ 1761371 h 1931825"/>
                  <a:gd name="connsiteX256" fmla="*/ 674934 w 2841828"/>
                  <a:gd name="connsiteY256" fmla="*/ 1732961 h 1931825"/>
                  <a:gd name="connsiteX257" fmla="*/ 682039 w 2841828"/>
                  <a:gd name="connsiteY257" fmla="*/ 1732961 h 1931825"/>
                  <a:gd name="connsiteX258" fmla="*/ 689143 w 2841828"/>
                  <a:gd name="connsiteY258" fmla="*/ 1725859 h 1931825"/>
                  <a:gd name="connsiteX259" fmla="*/ 696248 w 2841828"/>
                  <a:gd name="connsiteY259" fmla="*/ 1718757 h 1931825"/>
                  <a:gd name="connsiteX260" fmla="*/ 717562 w 2841828"/>
                  <a:gd name="connsiteY260" fmla="*/ 1711655 h 1931825"/>
                  <a:gd name="connsiteX261" fmla="*/ 731771 w 2841828"/>
                  <a:gd name="connsiteY261" fmla="*/ 1676143 h 1931825"/>
                  <a:gd name="connsiteX262" fmla="*/ 767294 w 2841828"/>
                  <a:gd name="connsiteY262" fmla="*/ 1683245 h 1931825"/>
                  <a:gd name="connsiteX263" fmla="*/ 781503 w 2841828"/>
                  <a:gd name="connsiteY263" fmla="*/ 1661938 h 1931825"/>
                  <a:gd name="connsiteX264" fmla="*/ 781503 w 2841828"/>
                  <a:gd name="connsiteY264" fmla="*/ 1647734 h 1931825"/>
                  <a:gd name="connsiteX265" fmla="*/ 817026 w 2841828"/>
                  <a:gd name="connsiteY265" fmla="*/ 1626427 h 1931825"/>
                  <a:gd name="connsiteX266" fmla="*/ 824130 w 2841828"/>
                  <a:gd name="connsiteY266" fmla="*/ 1605120 h 1931825"/>
                  <a:gd name="connsiteX267" fmla="*/ 817026 w 2841828"/>
                  <a:gd name="connsiteY267" fmla="*/ 1590915 h 1931825"/>
                  <a:gd name="connsiteX268" fmla="*/ 781503 w 2841828"/>
                  <a:gd name="connsiteY268" fmla="*/ 1576711 h 1931825"/>
                  <a:gd name="connsiteX269" fmla="*/ 745980 w 2841828"/>
                  <a:gd name="connsiteY269" fmla="*/ 1605120 h 1931825"/>
                  <a:gd name="connsiteX270" fmla="*/ 745980 w 2841828"/>
                  <a:gd name="connsiteY270" fmla="*/ 1612222 h 1931825"/>
                  <a:gd name="connsiteX271" fmla="*/ 724666 w 2841828"/>
                  <a:gd name="connsiteY271" fmla="*/ 1626427 h 1931825"/>
                  <a:gd name="connsiteX272" fmla="*/ 724666 w 2841828"/>
                  <a:gd name="connsiteY272" fmla="*/ 1633529 h 1931825"/>
                  <a:gd name="connsiteX273" fmla="*/ 674934 w 2841828"/>
                  <a:gd name="connsiteY273" fmla="*/ 1654836 h 1931825"/>
                  <a:gd name="connsiteX274" fmla="*/ 667830 w 2841828"/>
                  <a:gd name="connsiteY274" fmla="*/ 1654836 h 1931825"/>
                  <a:gd name="connsiteX275" fmla="*/ 625202 w 2841828"/>
                  <a:gd name="connsiteY275" fmla="*/ 1669041 h 1931825"/>
                  <a:gd name="connsiteX276" fmla="*/ 610993 w 2841828"/>
                  <a:gd name="connsiteY276" fmla="*/ 1690348 h 1931825"/>
                  <a:gd name="connsiteX277" fmla="*/ 589679 w 2841828"/>
                  <a:gd name="connsiteY277" fmla="*/ 1690348 h 1931825"/>
                  <a:gd name="connsiteX278" fmla="*/ 582575 w 2841828"/>
                  <a:gd name="connsiteY278" fmla="*/ 1690348 h 1931825"/>
                  <a:gd name="connsiteX279" fmla="*/ 554157 w 2841828"/>
                  <a:gd name="connsiteY279" fmla="*/ 1690348 h 1931825"/>
                  <a:gd name="connsiteX280" fmla="*/ 518634 w 2841828"/>
                  <a:gd name="connsiteY280" fmla="*/ 1669041 h 1931825"/>
                  <a:gd name="connsiteX281" fmla="*/ 511529 w 2841828"/>
                  <a:gd name="connsiteY281" fmla="*/ 1633529 h 1931825"/>
                  <a:gd name="connsiteX282" fmla="*/ 511529 w 2841828"/>
                  <a:gd name="connsiteY282" fmla="*/ 1633529 h 1931825"/>
                  <a:gd name="connsiteX283" fmla="*/ 497320 w 2841828"/>
                  <a:gd name="connsiteY283" fmla="*/ 1605120 h 1931825"/>
                  <a:gd name="connsiteX284" fmla="*/ 490215 w 2841828"/>
                  <a:gd name="connsiteY284" fmla="*/ 1605120 h 1931825"/>
                  <a:gd name="connsiteX285" fmla="*/ 433379 w 2841828"/>
                  <a:gd name="connsiteY285" fmla="*/ 1605120 h 1931825"/>
                  <a:gd name="connsiteX286" fmla="*/ 433379 w 2841828"/>
                  <a:gd name="connsiteY286" fmla="*/ 1612222 h 1931825"/>
                  <a:gd name="connsiteX287" fmla="*/ 433379 w 2841828"/>
                  <a:gd name="connsiteY287" fmla="*/ 1612222 h 1931825"/>
                  <a:gd name="connsiteX288" fmla="*/ 383647 w 2841828"/>
                  <a:gd name="connsiteY288" fmla="*/ 1612222 h 1931825"/>
                  <a:gd name="connsiteX289" fmla="*/ 376542 w 2841828"/>
                  <a:gd name="connsiteY289" fmla="*/ 1590915 h 1931825"/>
                  <a:gd name="connsiteX290" fmla="*/ 390751 w 2841828"/>
                  <a:gd name="connsiteY290" fmla="*/ 1562506 h 1931825"/>
                  <a:gd name="connsiteX291" fmla="*/ 390751 w 2841828"/>
                  <a:gd name="connsiteY291" fmla="*/ 1555404 h 1931825"/>
                  <a:gd name="connsiteX292" fmla="*/ 397856 w 2841828"/>
                  <a:gd name="connsiteY292" fmla="*/ 1526995 h 1931825"/>
                  <a:gd name="connsiteX293" fmla="*/ 376542 w 2841828"/>
                  <a:gd name="connsiteY293" fmla="*/ 1505688 h 1931825"/>
                  <a:gd name="connsiteX294" fmla="*/ 355229 w 2841828"/>
                  <a:gd name="connsiteY294" fmla="*/ 1505688 h 1931825"/>
                  <a:gd name="connsiteX295" fmla="*/ 326810 w 2841828"/>
                  <a:gd name="connsiteY295" fmla="*/ 1512790 h 1931825"/>
                  <a:gd name="connsiteX296" fmla="*/ 312601 w 2841828"/>
                  <a:gd name="connsiteY296" fmla="*/ 1512790 h 1931825"/>
                  <a:gd name="connsiteX297" fmla="*/ 312601 w 2841828"/>
                  <a:gd name="connsiteY297" fmla="*/ 1512790 h 1931825"/>
                  <a:gd name="connsiteX298" fmla="*/ 277078 w 2841828"/>
                  <a:gd name="connsiteY298" fmla="*/ 1555404 h 1931825"/>
                  <a:gd name="connsiteX299" fmla="*/ 277078 w 2841828"/>
                  <a:gd name="connsiteY299" fmla="*/ 1569609 h 1931825"/>
                  <a:gd name="connsiteX300" fmla="*/ 284183 w 2841828"/>
                  <a:gd name="connsiteY300" fmla="*/ 1583813 h 1931825"/>
                  <a:gd name="connsiteX301" fmla="*/ 291287 w 2841828"/>
                  <a:gd name="connsiteY301" fmla="*/ 1605120 h 1931825"/>
                  <a:gd name="connsiteX302" fmla="*/ 277078 w 2841828"/>
                  <a:gd name="connsiteY302" fmla="*/ 1619325 h 1931825"/>
                  <a:gd name="connsiteX303" fmla="*/ 248660 w 2841828"/>
                  <a:gd name="connsiteY303" fmla="*/ 1633529 h 1931825"/>
                  <a:gd name="connsiteX304" fmla="*/ 248660 w 2841828"/>
                  <a:gd name="connsiteY304" fmla="*/ 1661938 h 1931825"/>
                  <a:gd name="connsiteX305" fmla="*/ 213137 w 2841828"/>
                  <a:gd name="connsiteY305" fmla="*/ 1676143 h 1931825"/>
                  <a:gd name="connsiteX306" fmla="*/ 206033 w 2841828"/>
                  <a:gd name="connsiteY306" fmla="*/ 1683245 h 1931825"/>
                  <a:gd name="connsiteX307" fmla="*/ 206033 w 2841828"/>
                  <a:gd name="connsiteY307" fmla="*/ 1683245 h 1931825"/>
                  <a:gd name="connsiteX308" fmla="*/ 163405 w 2841828"/>
                  <a:gd name="connsiteY308" fmla="*/ 1683245 h 1931825"/>
                  <a:gd name="connsiteX309" fmla="*/ 156301 w 2841828"/>
                  <a:gd name="connsiteY309" fmla="*/ 1683245 h 1931825"/>
                  <a:gd name="connsiteX310" fmla="*/ 134987 w 2841828"/>
                  <a:gd name="connsiteY310" fmla="*/ 1683245 h 1931825"/>
                  <a:gd name="connsiteX311" fmla="*/ 120778 w 2841828"/>
                  <a:gd name="connsiteY311" fmla="*/ 1669041 h 1931825"/>
                  <a:gd name="connsiteX312" fmla="*/ 85255 w 2841828"/>
                  <a:gd name="connsiteY312" fmla="*/ 1676143 h 1931825"/>
                  <a:gd name="connsiteX313" fmla="*/ 85255 w 2841828"/>
                  <a:gd name="connsiteY313" fmla="*/ 1676143 h 1931825"/>
                  <a:gd name="connsiteX314" fmla="*/ 78150 w 2841828"/>
                  <a:gd name="connsiteY314" fmla="*/ 1718757 h 1931825"/>
                  <a:gd name="connsiteX315" fmla="*/ 71046 w 2841828"/>
                  <a:gd name="connsiteY315" fmla="*/ 1732961 h 1931825"/>
                  <a:gd name="connsiteX316" fmla="*/ 56837 w 2841828"/>
                  <a:gd name="connsiteY316" fmla="*/ 1740064 h 1931825"/>
                  <a:gd name="connsiteX317" fmla="*/ 35523 w 2841828"/>
                  <a:gd name="connsiteY317" fmla="*/ 1732961 h 1931825"/>
                  <a:gd name="connsiteX318" fmla="*/ 14209 w 2841828"/>
                  <a:gd name="connsiteY318" fmla="*/ 1690348 h 1931825"/>
                  <a:gd name="connsiteX319" fmla="*/ 14209 w 2841828"/>
                  <a:gd name="connsiteY319" fmla="*/ 1690348 h 1931825"/>
                  <a:gd name="connsiteX320" fmla="*/ 14209 w 2841828"/>
                  <a:gd name="connsiteY320" fmla="*/ 1676143 h 1931825"/>
                  <a:gd name="connsiteX321" fmla="*/ 21314 w 2841828"/>
                  <a:gd name="connsiteY321" fmla="*/ 1654836 h 1931825"/>
                  <a:gd name="connsiteX322" fmla="*/ 14209 w 2841828"/>
                  <a:gd name="connsiteY322" fmla="*/ 1626427 h 1931825"/>
                  <a:gd name="connsiteX323" fmla="*/ 14209 w 2841828"/>
                  <a:gd name="connsiteY323" fmla="*/ 1626427 h 1931825"/>
                  <a:gd name="connsiteX324" fmla="*/ 14209 w 2841828"/>
                  <a:gd name="connsiteY324" fmla="*/ 1590915 h 1931825"/>
                  <a:gd name="connsiteX325" fmla="*/ 0 w 2841828"/>
                  <a:gd name="connsiteY325" fmla="*/ 1576711 h 1931825"/>
                  <a:gd name="connsiteX326" fmla="*/ 28418 w 2841828"/>
                  <a:gd name="connsiteY326" fmla="*/ 1541199 h 1931825"/>
                  <a:gd name="connsiteX327" fmla="*/ 35523 w 2841828"/>
                  <a:gd name="connsiteY327" fmla="*/ 1541199 h 1931825"/>
                  <a:gd name="connsiteX328" fmla="*/ 71046 w 2841828"/>
                  <a:gd name="connsiteY328" fmla="*/ 1498586 h 1931825"/>
                  <a:gd name="connsiteX329" fmla="*/ 71046 w 2841828"/>
                  <a:gd name="connsiteY329" fmla="*/ 1498586 h 1931825"/>
                  <a:gd name="connsiteX330" fmla="*/ 63941 w 2841828"/>
                  <a:gd name="connsiteY330" fmla="*/ 1477279 h 1931825"/>
                  <a:gd name="connsiteX331" fmla="*/ 63941 w 2841828"/>
                  <a:gd name="connsiteY331" fmla="*/ 1455972 h 1931825"/>
                  <a:gd name="connsiteX332" fmla="*/ 99464 w 2841828"/>
                  <a:gd name="connsiteY332" fmla="*/ 1434665 h 1931825"/>
                  <a:gd name="connsiteX333" fmla="*/ 106569 w 2841828"/>
                  <a:gd name="connsiteY333" fmla="*/ 1420460 h 1931825"/>
                  <a:gd name="connsiteX334" fmla="*/ 127882 w 2841828"/>
                  <a:gd name="connsiteY334" fmla="*/ 1406256 h 1931825"/>
                  <a:gd name="connsiteX335" fmla="*/ 163405 w 2841828"/>
                  <a:gd name="connsiteY335" fmla="*/ 1427563 h 1931825"/>
                  <a:gd name="connsiteX336" fmla="*/ 184719 w 2841828"/>
                  <a:gd name="connsiteY336" fmla="*/ 1420460 h 1931825"/>
                  <a:gd name="connsiteX337" fmla="*/ 198928 w 2841828"/>
                  <a:gd name="connsiteY337" fmla="*/ 1392051 h 1931825"/>
                  <a:gd name="connsiteX338" fmla="*/ 198928 w 2841828"/>
                  <a:gd name="connsiteY338" fmla="*/ 1384949 h 1931825"/>
                  <a:gd name="connsiteX339" fmla="*/ 220242 w 2841828"/>
                  <a:gd name="connsiteY339" fmla="*/ 1342335 h 1931825"/>
                  <a:gd name="connsiteX340" fmla="*/ 220242 w 2841828"/>
                  <a:gd name="connsiteY340" fmla="*/ 1335233 h 1931825"/>
                  <a:gd name="connsiteX341" fmla="*/ 220242 w 2841828"/>
                  <a:gd name="connsiteY341" fmla="*/ 1321028 h 1931825"/>
                  <a:gd name="connsiteX342" fmla="*/ 206033 w 2841828"/>
                  <a:gd name="connsiteY342" fmla="*/ 1299721 h 1931825"/>
                  <a:gd name="connsiteX343" fmla="*/ 206033 w 2841828"/>
                  <a:gd name="connsiteY343" fmla="*/ 1285517 h 1931825"/>
                  <a:gd name="connsiteX344" fmla="*/ 191823 w 2841828"/>
                  <a:gd name="connsiteY344" fmla="*/ 1264210 h 1931825"/>
                  <a:gd name="connsiteX345" fmla="*/ 149196 w 2841828"/>
                  <a:gd name="connsiteY345" fmla="*/ 1285517 h 1931825"/>
                  <a:gd name="connsiteX346" fmla="*/ 149196 w 2841828"/>
                  <a:gd name="connsiteY346" fmla="*/ 1278414 h 1931825"/>
                  <a:gd name="connsiteX347" fmla="*/ 127882 w 2841828"/>
                  <a:gd name="connsiteY347" fmla="*/ 1285517 h 1931825"/>
                  <a:gd name="connsiteX348" fmla="*/ 99464 w 2841828"/>
                  <a:gd name="connsiteY348" fmla="*/ 1257107 h 1931825"/>
                  <a:gd name="connsiteX349" fmla="*/ 113673 w 2841828"/>
                  <a:gd name="connsiteY349" fmla="*/ 1214494 h 1931825"/>
                  <a:gd name="connsiteX350" fmla="*/ 113673 w 2841828"/>
                  <a:gd name="connsiteY350" fmla="*/ 1214494 h 1931825"/>
                  <a:gd name="connsiteX351" fmla="*/ 120778 w 2841828"/>
                  <a:gd name="connsiteY351" fmla="*/ 1178982 h 1931825"/>
                  <a:gd name="connsiteX352" fmla="*/ 120778 w 2841828"/>
                  <a:gd name="connsiteY352" fmla="*/ 1157675 h 1931825"/>
                  <a:gd name="connsiteX353" fmla="*/ 134987 w 2841828"/>
                  <a:gd name="connsiteY353" fmla="*/ 1136368 h 1931825"/>
                  <a:gd name="connsiteX354" fmla="*/ 127882 w 2841828"/>
                  <a:gd name="connsiteY354" fmla="*/ 1129266 h 1931825"/>
                  <a:gd name="connsiteX355" fmla="*/ 149196 w 2841828"/>
                  <a:gd name="connsiteY355" fmla="*/ 1093754 h 1931825"/>
                  <a:gd name="connsiteX356" fmla="*/ 163405 w 2841828"/>
                  <a:gd name="connsiteY356" fmla="*/ 1093754 h 1931825"/>
                  <a:gd name="connsiteX357" fmla="*/ 184719 w 2841828"/>
                  <a:gd name="connsiteY357" fmla="*/ 1065345 h 1931825"/>
                  <a:gd name="connsiteX358" fmla="*/ 156301 w 2841828"/>
                  <a:gd name="connsiteY358" fmla="*/ 1044038 h 1931825"/>
                  <a:gd name="connsiteX359" fmla="*/ 156301 w 2841828"/>
                  <a:gd name="connsiteY359" fmla="*/ 1015629 h 1931825"/>
                  <a:gd name="connsiteX360" fmla="*/ 177614 w 2841828"/>
                  <a:gd name="connsiteY360" fmla="*/ 1001424 h 1931825"/>
                  <a:gd name="connsiteX361" fmla="*/ 191823 w 2841828"/>
                  <a:gd name="connsiteY361" fmla="*/ 1008527 h 1931825"/>
                  <a:gd name="connsiteX362" fmla="*/ 213137 w 2841828"/>
                  <a:gd name="connsiteY362" fmla="*/ 987220 h 1931825"/>
                  <a:gd name="connsiteX363" fmla="*/ 220242 w 2841828"/>
                  <a:gd name="connsiteY363" fmla="*/ 973015 h 1931825"/>
                  <a:gd name="connsiteX364" fmla="*/ 227346 w 2841828"/>
                  <a:gd name="connsiteY364" fmla="*/ 958811 h 1931825"/>
                  <a:gd name="connsiteX365" fmla="*/ 227346 w 2841828"/>
                  <a:gd name="connsiteY365" fmla="*/ 930401 h 1931825"/>
                  <a:gd name="connsiteX366" fmla="*/ 241555 w 2841828"/>
                  <a:gd name="connsiteY366" fmla="*/ 923299 h 1931825"/>
                  <a:gd name="connsiteX367" fmla="*/ 248660 w 2841828"/>
                  <a:gd name="connsiteY367" fmla="*/ 880685 h 1931825"/>
                  <a:gd name="connsiteX368" fmla="*/ 234451 w 2841828"/>
                  <a:gd name="connsiteY368" fmla="*/ 866481 h 1931825"/>
                  <a:gd name="connsiteX369" fmla="*/ 227346 w 2841828"/>
                  <a:gd name="connsiteY369" fmla="*/ 866481 h 1931825"/>
                  <a:gd name="connsiteX370" fmla="*/ 227346 w 2841828"/>
                  <a:gd name="connsiteY370" fmla="*/ 866481 h 1931825"/>
                  <a:gd name="connsiteX371" fmla="*/ 220242 w 2841828"/>
                  <a:gd name="connsiteY371" fmla="*/ 816765 h 1931825"/>
                  <a:gd name="connsiteX372" fmla="*/ 241555 w 2841828"/>
                  <a:gd name="connsiteY372" fmla="*/ 809662 h 1931825"/>
                  <a:gd name="connsiteX373" fmla="*/ 255765 w 2841828"/>
                  <a:gd name="connsiteY373" fmla="*/ 767049 h 1931825"/>
                  <a:gd name="connsiteX374" fmla="*/ 255765 w 2841828"/>
                  <a:gd name="connsiteY374" fmla="*/ 767049 h 1931825"/>
                  <a:gd name="connsiteX375" fmla="*/ 255765 w 2841828"/>
                  <a:gd name="connsiteY375" fmla="*/ 759946 h 1931825"/>
                  <a:gd name="connsiteX376" fmla="*/ 255765 w 2841828"/>
                  <a:gd name="connsiteY376" fmla="*/ 731537 h 1931825"/>
                  <a:gd name="connsiteX377" fmla="*/ 234451 w 2841828"/>
                  <a:gd name="connsiteY377" fmla="*/ 717332 h 1931825"/>
                  <a:gd name="connsiteX378" fmla="*/ 227346 w 2841828"/>
                  <a:gd name="connsiteY378" fmla="*/ 688923 h 1931825"/>
                  <a:gd name="connsiteX379" fmla="*/ 198928 w 2841828"/>
                  <a:gd name="connsiteY379" fmla="*/ 674719 h 1931825"/>
                  <a:gd name="connsiteX380" fmla="*/ 184719 w 2841828"/>
                  <a:gd name="connsiteY380" fmla="*/ 660514 h 1931825"/>
                  <a:gd name="connsiteX381" fmla="*/ 191823 w 2841828"/>
                  <a:gd name="connsiteY381" fmla="*/ 639207 h 1931825"/>
                  <a:gd name="connsiteX382" fmla="*/ 198928 w 2841828"/>
                  <a:gd name="connsiteY382" fmla="*/ 632105 h 1931825"/>
                  <a:gd name="connsiteX383" fmla="*/ 198928 w 2841828"/>
                  <a:gd name="connsiteY383" fmla="*/ 603696 h 1931825"/>
                  <a:gd name="connsiteX384" fmla="*/ 206033 w 2841828"/>
                  <a:gd name="connsiteY384" fmla="*/ 589491 h 1931825"/>
                  <a:gd name="connsiteX385" fmla="*/ 206033 w 2841828"/>
                  <a:gd name="connsiteY385" fmla="*/ 582389 h 1931825"/>
                  <a:gd name="connsiteX386" fmla="*/ 198928 w 2841828"/>
                  <a:gd name="connsiteY386" fmla="*/ 561082 h 1931825"/>
                  <a:gd name="connsiteX387" fmla="*/ 198928 w 2841828"/>
                  <a:gd name="connsiteY387" fmla="*/ 532673 h 1931825"/>
                  <a:gd name="connsiteX388" fmla="*/ 191823 w 2841828"/>
                  <a:gd name="connsiteY388" fmla="*/ 518468 h 1931825"/>
                  <a:gd name="connsiteX389" fmla="*/ 191823 w 2841828"/>
                  <a:gd name="connsiteY389" fmla="*/ 490059 h 1931825"/>
                  <a:gd name="connsiteX390" fmla="*/ 177614 w 2841828"/>
                  <a:gd name="connsiteY390" fmla="*/ 468752 h 1931825"/>
                  <a:gd name="connsiteX391" fmla="*/ 156301 w 2841828"/>
                  <a:gd name="connsiteY391" fmla="*/ 461650 h 1931825"/>
                  <a:gd name="connsiteX392" fmla="*/ 142091 w 2841828"/>
                  <a:gd name="connsiteY392" fmla="*/ 468752 h 1931825"/>
                  <a:gd name="connsiteX393" fmla="*/ 120778 w 2841828"/>
                  <a:gd name="connsiteY393" fmla="*/ 461650 h 1931825"/>
                  <a:gd name="connsiteX394" fmla="*/ 113673 w 2841828"/>
                  <a:gd name="connsiteY394" fmla="*/ 447445 h 1931825"/>
                  <a:gd name="connsiteX395" fmla="*/ 113673 w 2841828"/>
                  <a:gd name="connsiteY395" fmla="*/ 426138 h 1931825"/>
                  <a:gd name="connsiteX396" fmla="*/ 134987 w 2841828"/>
                  <a:gd name="connsiteY396" fmla="*/ 404831 h 1931825"/>
                  <a:gd name="connsiteX397" fmla="*/ 134987 w 2841828"/>
                  <a:gd name="connsiteY397" fmla="*/ 390627 h 1931825"/>
                  <a:gd name="connsiteX398" fmla="*/ 156301 w 2841828"/>
                  <a:gd name="connsiteY398" fmla="*/ 376422 h 1931825"/>
                  <a:gd name="connsiteX399" fmla="*/ 163405 w 2841828"/>
                  <a:gd name="connsiteY399" fmla="*/ 348013 h 1931825"/>
                  <a:gd name="connsiteX400" fmla="*/ 170510 w 2841828"/>
                  <a:gd name="connsiteY400" fmla="*/ 348013 h 1931825"/>
                  <a:gd name="connsiteX401" fmla="*/ 184719 w 2841828"/>
                  <a:gd name="connsiteY401" fmla="*/ 305399 h 1931825"/>
                  <a:gd name="connsiteX402" fmla="*/ 184719 w 2841828"/>
                  <a:gd name="connsiteY402" fmla="*/ 305399 h 1931825"/>
                  <a:gd name="connsiteX403" fmla="*/ 184719 w 2841828"/>
                  <a:gd name="connsiteY403" fmla="*/ 305399 h 1931825"/>
                  <a:gd name="connsiteX404" fmla="*/ 177614 w 2841828"/>
                  <a:gd name="connsiteY404" fmla="*/ 248581 h 1931825"/>
                  <a:gd name="connsiteX405" fmla="*/ 213137 w 2841828"/>
                  <a:gd name="connsiteY405" fmla="*/ 241478 h 1931825"/>
                  <a:gd name="connsiteX406" fmla="*/ 220242 w 2841828"/>
                  <a:gd name="connsiteY406" fmla="*/ 213069 h 1931825"/>
                  <a:gd name="connsiteX407" fmla="*/ 234451 w 2841828"/>
                  <a:gd name="connsiteY407" fmla="*/ 198864 h 1931825"/>
                  <a:gd name="connsiteX408" fmla="*/ 248660 w 2841828"/>
                  <a:gd name="connsiteY408" fmla="*/ 177558 h 1931825"/>
                  <a:gd name="connsiteX409" fmla="*/ 277078 w 2841828"/>
                  <a:gd name="connsiteY409" fmla="*/ 184660 h 1931825"/>
                  <a:gd name="connsiteX410" fmla="*/ 284183 w 2841828"/>
                  <a:gd name="connsiteY410" fmla="*/ 177558 h 1931825"/>
                  <a:gd name="connsiteX411" fmla="*/ 319706 w 2841828"/>
                  <a:gd name="connsiteY411" fmla="*/ 177558 h 1931825"/>
                  <a:gd name="connsiteX412" fmla="*/ 333915 w 2841828"/>
                  <a:gd name="connsiteY412" fmla="*/ 163353 h 1931825"/>
                  <a:gd name="connsiteX413" fmla="*/ 376542 w 2841828"/>
                  <a:gd name="connsiteY413" fmla="*/ 170455 h 1931825"/>
                  <a:gd name="connsiteX414" fmla="*/ 376542 w 2841828"/>
                  <a:gd name="connsiteY414" fmla="*/ 156251 h 1931825"/>
                  <a:gd name="connsiteX415" fmla="*/ 412065 w 2841828"/>
                  <a:gd name="connsiteY415" fmla="*/ 142046 h 1931825"/>
                  <a:gd name="connsiteX416" fmla="*/ 433379 w 2841828"/>
                  <a:gd name="connsiteY416" fmla="*/ 142046 h 1931825"/>
                  <a:gd name="connsiteX417" fmla="*/ 454693 w 2841828"/>
                  <a:gd name="connsiteY417" fmla="*/ 163353 h 1931825"/>
                  <a:gd name="connsiteX418" fmla="*/ 461797 w 2841828"/>
                  <a:gd name="connsiteY418" fmla="*/ 163353 h 1931825"/>
                  <a:gd name="connsiteX419" fmla="*/ 497320 w 2841828"/>
                  <a:gd name="connsiteY419" fmla="*/ 191762 h 1931825"/>
                  <a:gd name="connsiteX420" fmla="*/ 511529 w 2841828"/>
                  <a:gd name="connsiteY420" fmla="*/ 198864 h 1931825"/>
                  <a:gd name="connsiteX421" fmla="*/ 539947 w 2841828"/>
                  <a:gd name="connsiteY421" fmla="*/ 227274 h 1931825"/>
                  <a:gd name="connsiteX422" fmla="*/ 561261 w 2841828"/>
                  <a:gd name="connsiteY422" fmla="*/ 227274 h 1931825"/>
                  <a:gd name="connsiteX423" fmla="*/ 582575 w 2841828"/>
                  <a:gd name="connsiteY423" fmla="*/ 220171 h 1931825"/>
                  <a:gd name="connsiteX424" fmla="*/ 603889 w 2841828"/>
                  <a:gd name="connsiteY424" fmla="*/ 227274 h 1931825"/>
                  <a:gd name="connsiteX425" fmla="*/ 625202 w 2841828"/>
                  <a:gd name="connsiteY425" fmla="*/ 227274 h 1931825"/>
                  <a:gd name="connsiteX426" fmla="*/ 639411 w 2841828"/>
                  <a:gd name="connsiteY426" fmla="*/ 191762 h 1931825"/>
                  <a:gd name="connsiteX427" fmla="*/ 682039 w 2841828"/>
                  <a:gd name="connsiteY427" fmla="*/ 184660 h 1931825"/>
                  <a:gd name="connsiteX428" fmla="*/ 703352 w 2841828"/>
                  <a:gd name="connsiteY428" fmla="*/ 213069 h 1931825"/>
                  <a:gd name="connsiteX429" fmla="*/ 703352 w 2841828"/>
                  <a:gd name="connsiteY429" fmla="*/ 213069 h 1931825"/>
                  <a:gd name="connsiteX430" fmla="*/ 710457 w 2841828"/>
                  <a:gd name="connsiteY430" fmla="*/ 248581 h 1931825"/>
                  <a:gd name="connsiteX431" fmla="*/ 760189 w 2841828"/>
                  <a:gd name="connsiteY431" fmla="*/ 262785 h 1931825"/>
                  <a:gd name="connsiteX432" fmla="*/ 781503 w 2841828"/>
                  <a:gd name="connsiteY432" fmla="*/ 241478 h 1931825"/>
                  <a:gd name="connsiteX433" fmla="*/ 817026 w 2841828"/>
                  <a:gd name="connsiteY433" fmla="*/ 234376 h 1931825"/>
                  <a:gd name="connsiteX434" fmla="*/ 831235 w 2841828"/>
                  <a:gd name="connsiteY434" fmla="*/ 234376 h 1931825"/>
                  <a:gd name="connsiteX435" fmla="*/ 838339 w 2841828"/>
                  <a:gd name="connsiteY435" fmla="*/ 241478 h 1931825"/>
                  <a:gd name="connsiteX436" fmla="*/ 852548 w 2841828"/>
                  <a:gd name="connsiteY436" fmla="*/ 234376 h 1931825"/>
                  <a:gd name="connsiteX437" fmla="*/ 895176 w 2841828"/>
                  <a:gd name="connsiteY437" fmla="*/ 234376 h 1931825"/>
                  <a:gd name="connsiteX438" fmla="*/ 909385 w 2841828"/>
                  <a:gd name="connsiteY438" fmla="*/ 213069 h 1931825"/>
                  <a:gd name="connsiteX439" fmla="*/ 916490 w 2841828"/>
                  <a:gd name="connsiteY439" fmla="*/ 198864 h 1931825"/>
                  <a:gd name="connsiteX440" fmla="*/ 937803 w 2841828"/>
                  <a:gd name="connsiteY440" fmla="*/ 184660 h 1931825"/>
                  <a:gd name="connsiteX441" fmla="*/ 952012 w 2841828"/>
                  <a:gd name="connsiteY441" fmla="*/ 163353 h 1931825"/>
                  <a:gd name="connsiteX442" fmla="*/ 952012 w 2841828"/>
                  <a:gd name="connsiteY442" fmla="*/ 163353 h 1931825"/>
                  <a:gd name="connsiteX443" fmla="*/ 980431 w 2841828"/>
                  <a:gd name="connsiteY443" fmla="*/ 113637 h 1931825"/>
                  <a:gd name="connsiteX444" fmla="*/ 994640 w 2841828"/>
                  <a:gd name="connsiteY444" fmla="*/ 106535 h 1931825"/>
                  <a:gd name="connsiteX445" fmla="*/ 1015954 w 2841828"/>
                  <a:gd name="connsiteY445" fmla="*/ 113637 h 1931825"/>
                  <a:gd name="connsiteX446" fmla="*/ 1030163 w 2841828"/>
                  <a:gd name="connsiteY446" fmla="*/ 106535 h 1931825"/>
                  <a:gd name="connsiteX447" fmla="*/ 1037267 w 2841828"/>
                  <a:gd name="connsiteY447" fmla="*/ 92330 h 1931825"/>
                  <a:gd name="connsiteX448" fmla="*/ 1065686 w 2841828"/>
                  <a:gd name="connsiteY448" fmla="*/ 78125 h 1931825"/>
                  <a:gd name="connsiteX449" fmla="*/ 1079895 w 2841828"/>
                  <a:gd name="connsiteY449" fmla="*/ 56818 h 1931825"/>
                  <a:gd name="connsiteX450" fmla="*/ 1122522 w 2841828"/>
                  <a:gd name="connsiteY450" fmla="*/ 42614 h 1931825"/>
                  <a:gd name="connsiteX451" fmla="*/ 1122522 w 2841828"/>
                  <a:gd name="connsiteY451" fmla="*/ 42614 h 1931825"/>
                  <a:gd name="connsiteX452" fmla="*/ 1129627 w 2841828"/>
                  <a:gd name="connsiteY452" fmla="*/ 42614 h 1931825"/>
                  <a:gd name="connsiteX453" fmla="*/ 1165150 w 2841828"/>
                  <a:gd name="connsiteY453" fmla="*/ 42614 h 1931825"/>
                  <a:gd name="connsiteX454" fmla="*/ 1165150 w 2841828"/>
                  <a:gd name="connsiteY454" fmla="*/ 42614 h 1931825"/>
                  <a:gd name="connsiteX455" fmla="*/ 1186463 w 2841828"/>
                  <a:gd name="connsiteY455" fmla="*/ 42614 h 1931825"/>
                  <a:gd name="connsiteX456" fmla="*/ 1221986 w 2841828"/>
                  <a:gd name="connsiteY456" fmla="*/ 71023 h 1931825"/>
                  <a:gd name="connsiteX457" fmla="*/ 1214882 w 2841828"/>
                  <a:gd name="connsiteY457" fmla="*/ 85228 h 1931825"/>
                  <a:gd name="connsiteX458" fmla="*/ 1243300 w 2841828"/>
                  <a:gd name="connsiteY458" fmla="*/ 113637 h 1931825"/>
                  <a:gd name="connsiteX459" fmla="*/ 1250404 w 2841828"/>
                  <a:gd name="connsiteY459" fmla="*/ 113637 h 1931825"/>
                  <a:gd name="connsiteX460" fmla="*/ 1250404 w 2841828"/>
                  <a:gd name="connsiteY460" fmla="*/ 113637 h 1931825"/>
                  <a:gd name="connsiteX461" fmla="*/ 1278823 w 2841828"/>
                  <a:gd name="connsiteY461" fmla="*/ 71023 h 1931825"/>
                  <a:gd name="connsiteX462" fmla="*/ 1271718 w 2841828"/>
                  <a:gd name="connsiteY462" fmla="*/ 49716 h 1931825"/>
                  <a:gd name="connsiteX463" fmla="*/ 1285927 w 2841828"/>
                  <a:gd name="connsiteY463" fmla="*/ 28409 h 1931825"/>
                  <a:gd name="connsiteX464" fmla="*/ 1307241 w 2841828"/>
                  <a:gd name="connsiteY464" fmla="*/ 28409 h 1931825"/>
                  <a:gd name="connsiteX465" fmla="*/ 1314346 w 2841828"/>
                  <a:gd name="connsiteY465" fmla="*/ 14205 h 1931825"/>
                  <a:gd name="connsiteX466" fmla="*/ 1342764 w 2841828"/>
                  <a:gd name="connsiteY466" fmla="*/ 14205 h 1931825"/>
                  <a:gd name="connsiteX467" fmla="*/ 1548796 w 2841828"/>
                  <a:gd name="connsiteY467" fmla="*/ 156251 h 1931825"/>
                  <a:gd name="connsiteX468" fmla="*/ 1541692 w 2841828"/>
                  <a:gd name="connsiteY468" fmla="*/ 106535 h 1931825"/>
                  <a:gd name="connsiteX469" fmla="*/ 1555901 w 2841828"/>
                  <a:gd name="connsiteY469" fmla="*/ 99432 h 1931825"/>
                  <a:gd name="connsiteX470" fmla="*/ 1555901 w 2841828"/>
                  <a:gd name="connsiteY470" fmla="*/ 99432 h 1931825"/>
                  <a:gd name="connsiteX471" fmla="*/ 1584319 w 2841828"/>
                  <a:gd name="connsiteY471" fmla="*/ 127841 h 1931825"/>
                  <a:gd name="connsiteX472" fmla="*/ 1584319 w 2841828"/>
                  <a:gd name="connsiteY472" fmla="*/ 156251 h 1931825"/>
                  <a:gd name="connsiteX473" fmla="*/ 1548796 w 2841828"/>
                  <a:gd name="connsiteY473" fmla="*/ 156251 h 1931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</a:cxnLst>
                <a:rect l="l" t="t" r="r" b="b"/>
                <a:pathLst>
                  <a:path w="2841828" h="1931825">
                    <a:moveTo>
                      <a:pt x="1342764" y="14205"/>
                    </a:moveTo>
                    <a:lnTo>
                      <a:pt x="1349868" y="0"/>
                    </a:lnTo>
                    <a:lnTo>
                      <a:pt x="1378287" y="7102"/>
                    </a:lnTo>
                    <a:lnTo>
                      <a:pt x="1385391" y="35512"/>
                    </a:lnTo>
                    <a:lnTo>
                      <a:pt x="1399600" y="49716"/>
                    </a:lnTo>
                    <a:lnTo>
                      <a:pt x="1385391" y="71023"/>
                    </a:lnTo>
                    <a:lnTo>
                      <a:pt x="1399600" y="99432"/>
                    </a:lnTo>
                    <a:lnTo>
                      <a:pt x="1428019" y="99432"/>
                    </a:lnTo>
                    <a:lnTo>
                      <a:pt x="1449332" y="134944"/>
                    </a:lnTo>
                    <a:lnTo>
                      <a:pt x="1463542" y="142046"/>
                    </a:lnTo>
                    <a:lnTo>
                      <a:pt x="1484855" y="156251"/>
                    </a:lnTo>
                    <a:lnTo>
                      <a:pt x="1484855" y="163353"/>
                    </a:lnTo>
                    <a:lnTo>
                      <a:pt x="1506169" y="184660"/>
                    </a:lnTo>
                    <a:lnTo>
                      <a:pt x="1513274" y="184660"/>
                    </a:lnTo>
                    <a:lnTo>
                      <a:pt x="1541692" y="213069"/>
                    </a:lnTo>
                    <a:lnTo>
                      <a:pt x="1563006" y="220171"/>
                    </a:lnTo>
                    <a:lnTo>
                      <a:pt x="1591424" y="241478"/>
                    </a:lnTo>
                    <a:lnTo>
                      <a:pt x="1591424" y="255683"/>
                    </a:lnTo>
                    <a:lnTo>
                      <a:pt x="1612738" y="276990"/>
                    </a:lnTo>
                    <a:lnTo>
                      <a:pt x="1619842" y="312501"/>
                    </a:lnTo>
                    <a:lnTo>
                      <a:pt x="1641156" y="326706"/>
                    </a:lnTo>
                    <a:lnTo>
                      <a:pt x="1648260" y="362217"/>
                    </a:lnTo>
                    <a:lnTo>
                      <a:pt x="1690888" y="355115"/>
                    </a:lnTo>
                    <a:lnTo>
                      <a:pt x="1712202" y="376422"/>
                    </a:lnTo>
                    <a:lnTo>
                      <a:pt x="1712202" y="376422"/>
                    </a:lnTo>
                    <a:lnTo>
                      <a:pt x="1712202" y="383524"/>
                    </a:lnTo>
                    <a:lnTo>
                      <a:pt x="1712202" y="419036"/>
                    </a:lnTo>
                    <a:lnTo>
                      <a:pt x="1733515" y="447445"/>
                    </a:lnTo>
                    <a:lnTo>
                      <a:pt x="1754829" y="447445"/>
                    </a:lnTo>
                    <a:lnTo>
                      <a:pt x="1776143" y="468752"/>
                    </a:lnTo>
                    <a:lnTo>
                      <a:pt x="1783247" y="475854"/>
                    </a:lnTo>
                    <a:lnTo>
                      <a:pt x="1804561" y="497161"/>
                    </a:lnTo>
                    <a:lnTo>
                      <a:pt x="1804561" y="497161"/>
                    </a:lnTo>
                    <a:lnTo>
                      <a:pt x="1840084" y="539775"/>
                    </a:lnTo>
                    <a:lnTo>
                      <a:pt x="1847188" y="539775"/>
                    </a:lnTo>
                    <a:lnTo>
                      <a:pt x="1861398" y="539775"/>
                    </a:lnTo>
                    <a:lnTo>
                      <a:pt x="1889816" y="546877"/>
                    </a:lnTo>
                    <a:lnTo>
                      <a:pt x="1896920" y="561082"/>
                    </a:lnTo>
                    <a:lnTo>
                      <a:pt x="1896920" y="568184"/>
                    </a:lnTo>
                    <a:lnTo>
                      <a:pt x="1896920" y="596593"/>
                    </a:lnTo>
                    <a:lnTo>
                      <a:pt x="1861398" y="610798"/>
                    </a:lnTo>
                    <a:lnTo>
                      <a:pt x="1825875" y="603696"/>
                    </a:lnTo>
                    <a:lnTo>
                      <a:pt x="1818770" y="603696"/>
                    </a:lnTo>
                    <a:lnTo>
                      <a:pt x="1804561" y="603696"/>
                    </a:lnTo>
                    <a:lnTo>
                      <a:pt x="1769038" y="646309"/>
                    </a:lnTo>
                    <a:lnTo>
                      <a:pt x="1797456" y="674719"/>
                    </a:lnTo>
                    <a:lnTo>
                      <a:pt x="1797456" y="674719"/>
                    </a:lnTo>
                    <a:lnTo>
                      <a:pt x="1818770" y="703128"/>
                    </a:lnTo>
                    <a:lnTo>
                      <a:pt x="1825875" y="717332"/>
                    </a:lnTo>
                    <a:lnTo>
                      <a:pt x="1847188" y="731537"/>
                    </a:lnTo>
                    <a:lnTo>
                      <a:pt x="1875607" y="717332"/>
                    </a:lnTo>
                    <a:lnTo>
                      <a:pt x="1882711" y="696026"/>
                    </a:lnTo>
                    <a:lnTo>
                      <a:pt x="1889816" y="688923"/>
                    </a:lnTo>
                    <a:lnTo>
                      <a:pt x="1904025" y="667616"/>
                    </a:lnTo>
                    <a:lnTo>
                      <a:pt x="1925339" y="667616"/>
                    </a:lnTo>
                    <a:lnTo>
                      <a:pt x="1946652" y="646309"/>
                    </a:lnTo>
                    <a:lnTo>
                      <a:pt x="1946652" y="625003"/>
                    </a:lnTo>
                    <a:lnTo>
                      <a:pt x="1953757" y="603696"/>
                    </a:lnTo>
                    <a:lnTo>
                      <a:pt x="1953757" y="589491"/>
                    </a:lnTo>
                    <a:lnTo>
                      <a:pt x="1967966" y="553979"/>
                    </a:lnTo>
                    <a:lnTo>
                      <a:pt x="1982175" y="553979"/>
                    </a:lnTo>
                    <a:lnTo>
                      <a:pt x="2003489" y="518468"/>
                    </a:lnTo>
                    <a:lnTo>
                      <a:pt x="2003489" y="518468"/>
                    </a:lnTo>
                    <a:lnTo>
                      <a:pt x="2024803" y="482956"/>
                    </a:lnTo>
                    <a:lnTo>
                      <a:pt x="2024803" y="475854"/>
                    </a:lnTo>
                    <a:lnTo>
                      <a:pt x="2067430" y="482956"/>
                    </a:lnTo>
                    <a:lnTo>
                      <a:pt x="2067430" y="482956"/>
                    </a:lnTo>
                    <a:lnTo>
                      <a:pt x="2095848" y="482956"/>
                    </a:lnTo>
                    <a:lnTo>
                      <a:pt x="2110058" y="454547"/>
                    </a:lnTo>
                    <a:lnTo>
                      <a:pt x="2095848" y="419036"/>
                    </a:lnTo>
                    <a:lnTo>
                      <a:pt x="2081639" y="411933"/>
                    </a:lnTo>
                    <a:lnTo>
                      <a:pt x="2081639" y="397729"/>
                    </a:lnTo>
                    <a:lnTo>
                      <a:pt x="2060325" y="369320"/>
                    </a:lnTo>
                    <a:lnTo>
                      <a:pt x="2060325" y="369320"/>
                    </a:lnTo>
                    <a:lnTo>
                      <a:pt x="2039012" y="333808"/>
                    </a:lnTo>
                    <a:lnTo>
                      <a:pt x="2024803" y="326706"/>
                    </a:lnTo>
                    <a:lnTo>
                      <a:pt x="2017698" y="298297"/>
                    </a:lnTo>
                    <a:lnTo>
                      <a:pt x="2017698" y="284092"/>
                    </a:lnTo>
                    <a:lnTo>
                      <a:pt x="2031907" y="276990"/>
                    </a:lnTo>
                    <a:lnTo>
                      <a:pt x="2053221" y="269887"/>
                    </a:lnTo>
                    <a:lnTo>
                      <a:pt x="2081639" y="284092"/>
                    </a:lnTo>
                    <a:lnTo>
                      <a:pt x="2067430" y="319604"/>
                    </a:lnTo>
                    <a:lnTo>
                      <a:pt x="2117162" y="333808"/>
                    </a:lnTo>
                    <a:lnTo>
                      <a:pt x="2117162" y="333808"/>
                    </a:lnTo>
                    <a:lnTo>
                      <a:pt x="2145580" y="362217"/>
                    </a:lnTo>
                    <a:lnTo>
                      <a:pt x="2145580" y="369320"/>
                    </a:lnTo>
                    <a:lnTo>
                      <a:pt x="2159790" y="404831"/>
                    </a:lnTo>
                    <a:lnTo>
                      <a:pt x="2159790" y="404831"/>
                    </a:lnTo>
                    <a:lnTo>
                      <a:pt x="2166894" y="404831"/>
                    </a:lnTo>
                    <a:lnTo>
                      <a:pt x="2181103" y="404831"/>
                    </a:lnTo>
                    <a:lnTo>
                      <a:pt x="2209522" y="419036"/>
                    </a:lnTo>
                    <a:lnTo>
                      <a:pt x="2252149" y="411933"/>
                    </a:lnTo>
                    <a:lnTo>
                      <a:pt x="2259254" y="426138"/>
                    </a:lnTo>
                    <a:lnTo>
                      <a:pt x="2252149" y="454547"/>
                    </a:lnTo>
                    <a:lnTo>
                      <a:pt x="2273463" y="482956"/>
                    </a:lnTo>
                    <a:lnTo>
                      <a:pt x="2259254" y="511366"/>
                    </a:lnTo>
                    <a:lnTo>
                      <a:pt x="2280567" y="532673"/>
                    </a:lnTo>
                    <a:lnTo>
                      <a:pt x="2273463" y="553979"/>
                    </a:lnTo>
                    <a:lnTo>
                      <a:pt x="2280567" y="568184"/>
                    </a:lnTo>
                    <a:lnTo>
                      <a:pt x="2273463" y="589491"/>
                    </a:lnTo>
                    <a:lnTo>
                      <a:pt x="2280567" y="610798"/>
                    </a:lnTo>
                    <a:lnTo>
                      <a:pt x="2301881" y="610798"/>
                    </a:lnTo>
                    <a:lnTo>
                      <a:pt x="2316090" y="596593"/>
                    </a:lnTo>
                    <a:lnTo>
                      <a:pt x="2358717" y="610798"/>
                    </a:lnTo>
                    <a:lnTo>
                      <a:pt x="2358717" y="610798"/>
                    </a:lnTo>
                    <a:lnTo>
                      <a:pt x="2394240" y="617900"/>
                    </a:lnTo>
                    <a:lnTo>
                      <a:pt x="2394240" y="617900"/>
                    </a:lnTo>
                    <a:lnTo>
                      <a:pt x="2429763" y="617900"/>
                    </a:lnTo>
                    <a:lnTo>
                      <a:pt x="2436868" y="617900"/>
                    </a:lnTo>
                    <a:lnTo>
                      <a:pt x="2451077" y="617900"/>
                    </a:lnTo>
                    <a:lnTo>
                      <a:pt x="2479495" y="646309"/>
                    </a:lnTo>
                    <a:lnTo>
                      <a:pt x="2479495" y="667616"/>
                    </a:lnTo>
                    <a:lnTo>
                      <a:pt x="2479495" y="667616"/>
                    </a:lnTo>
                    <a:lnTo>
                      <a:pt x="2529227" y="681821"/>
                    </a:lnTo>
                    <a:lnTo>
                      <a:pt x="2536332" y="681821"/>
                    </a:lnTo>
                    <a:lnTo>
                      <a:pt x="2550541" y="653412"/>
                    </a:lnTo>
                    <a:lnTo>
                      <a:pt x="2550541" y="639207"/>
                    </a:lnTo>
                    <a:lnTo>
                      <a:pt x="2586064" y="610798"/>
                    </a:lnTo>
                    <a:lnTo>
                      <a:pt x="2586064" y="603696"/>
                    </a:lnTo>
                    <a:lnTo>
                      <a:pt x="2614482" y="589491"/>
                    </a:lnTo>
                    <a:lnTo>
                      <a:pt x="2635796" y="589491"/>
                    </a:lnTo>
                    <a:lnTo>
                      <a:pt x="2664214" y="639207"/>
                    </a:lnTo>
                    <a:lnTo>
                      <a:pt x="2657109" y="653412"/>
                    </a:lnTo>
                    <a:lnTo>
                      <a:pt x="2657109" y="653412"/>
                    </a:lnTo>
                    <a:lnTo>
                      <a:pt x="2642900" y="688923"/>
                    </a:lnTo>
                    <a:lnTo>
                      <a:pt x="2671319" y="717332"/>
                    </a:lnTo>
                    <a:lnTo>
                      <a:pt x="2699737" y="717332"/>
                    </a:lnTo>
                    <a:lnTo>
                      <a:pt x="2713946" y="681821"/>
                    </a:lnTo>
                    <a:lnTo>
                      <a:pt x="2735260" y="674719"/>
                    </a:lnTo>
                    <a:lnTo>
                      <a:pt x="2735260" y="660514"/>
                    </a:lnTo>
                    <a:lnTo>
                      <a:pt x="2756573" y="653412"/>
                    </a:lnTo>
                    <a:lnTo>
                      <a:pt x="2792096" y="653412"/>
                    </a:lnTo>
                    <a:lnTo>
                      <a:pt x="2806305" y="667616"/>
                    </a:lnTo>
                    <a:lnTo>
                      <a:pt x="2813410" y="674719"/>
                    </a:lnTo>
                    <a:lnTo>
                      <a:pt x="2834724" y="703128"/>
                    </a:lnTo>
                    <a:lnTo>
                      <a:pt x="2841828" y="710230"/>
                    </a:lnTo>
                    <a:lnTo>
                      <a:pt x="2820515" y="738639"/>
                    </a:lnTo>
                    <a:lnTo>
                      <a:pt x="2792096" y="745742"/>
                    </a:lnTo>
                    <a:lnTo>
                      <a:pt x="2770783" y="745742"/>
                    </a:lnTo>
                    <a:lnTo>
                      <a:pt x="2756573" y="752844"/>
                    </a:lnTo>
                    <a:lnTo>
                      <a:pt x="2721051" y="759946"/>
                    </a:lnTo>
                    <a:lnTo>
                      <a:pt x="2706841" y="774151"/>
                    </a:lnTo>
                    <a:lnTo>
                      <a:pt x="2678423" y="781253"/>
                    </a:lnTo>
                    <a:lnTo>
                      <a:pt x="2664214" y="795458"/>
                    </a:lnTo>
                    <a:lnTo>
                      <a:pt x="2664214" y="823867"/>
                    </a:lnTo>
                    <a:lnTo>
                      <a:pt x="2678423" y="838072"/>
                    </a:lnTo>
                    <a:lnTo>
                      <a:pt x="2706841" y="859378"/>
                    </a:lnTo>
                    <a:lnTo>
                      <a:pt x="2713946" y="873583"/>
                    </a:lnTo>
                    <a:lnTo>
                      <a:pt x="2713946" y="894890"/>
                    </a:lnTo>
                    <a:lnTo>
                      <a:pt x="2721051" y="923299"/>
                    </a:lnTo>
                    <a:lnTo>
                      <a:pt x="2721051" y="923299"/>
                    </a:lnTo>
                    <a:lnTo>
                      <a:pt x="2721051" y="951708"/>
                    </a:lnTo>
                    <a:lnTo>
                      <a:pt x="2721051" y="958811"/>
                    </a:lnTo>
                    <a:lnTo>
                      <a:pt x="2721051" y="987220"/>
                    </a:lnTo>
                    <a:lnTo>
                      <a:pt x="2728155" y="994322"/>
                    </a:lnTo>
                    <a:lnTo>
                      <a:pt x="2685528" y="1051141"/>
                    </a:lnTo>
                    <a:lnTo>
                      <a:pt x="2721051" y="1086652"/>
                    </a:lnTo>
                    <a:lnTo>
                      <a:pt x="2721051" y="1093754"/>
                    </a:lnTo>
                    <a:lnTo>
                      <a:pt x="2685528" y="1129266"/>
                    </a:lnTo>
                    <a:lnTo>
                      <a:pt x="2713946" y="1171880"/>
                    </a:lnTo>
                    <a:lnTo>
                      <a:pt x="2642900" y="1207391"/>
                    </a:lnTo>
                    <a:lnTo>
                      <a:pt x="2650005" y="1228698"/>
                    </a:lnTo>
                    <a:lnTo>
                      <a:pt x="2650005" y="1228698"/>
                    </a:lnTo>
                    <a:lnTo>
                      <a:pt x="2621587" y="1285517"/>
                    </a:lnTo>
                    <a:lnTo>
                      <a:pt x="2635796" y="1292619"/>
                    </a:lnTo>
                    <a:lnTo>
                      <a:pt x="2642900" y="1363642"/>
                    </a:lnTo>
                    <a:lnTo>
                      <a:pt x="2650005" y="1363642"/>
                    </a:lnTo>
                    <a:lnTo>
                      <a:pt x="2657109" y="1413358"/>
                    </a:lnTo>
                    <a:lnTo>
                      <a:pt x="2578959" y="1427563"/>
                    </a:lnTo>
                    <a:lnTo>
                      <a:pt x="2578959" y="1463074"/>
                    </a:lnTo>
                    <a:lnTo>
                      <a:pt x="2564750" y="1477279"/>
                    </a:lnTo>
                    <a:lnTo>
                      <a:pt x="2529227" y="1477279"/>
                    </a:lnTo>
                    <a:lnTo>
                      <a:pt x="2515018" y="1498586"/>
                    </a:lnTo>
                    <a:lnTo>
                      <a:pt x="2451077" y="1505688"/>
                    </a:lnTo>
                    <a:lnTo>
                      <a:pt x="2458181" y="1519892"/>
                    </a:lnTo>
                    <a:lnTo>
                      <a:pt x="2443972" y="1541199"/>
                    </a:lnTo>
                    <a:lnTo>
                      <a:pt x="2394240" y="1576711"/>
                    </a:lnTo>
                    <a:lnTo>
                      <a:pt x="2394240" y="1569609"/>
                    </a:lnTo>
                    <a:lnTo>
                      <a:pt x="2323195" y="1562506"/>
                    </a:lnTo>
                    <a:lnTo>
                      <a:pt x="2316090" y="1548302"/>
                    </a:lnTo>
                    <a:lnTo>
                      <a:pt x="2301881" y="1548302"/>
                    </a:lnTo>
                    <a:lnTo>
                      <a:pt x="2287672" y="1548302"/>
                    </a:lnTo>
                    <a:lnTo>
                      <a:pt x="2237940" y="1548302"/>
                    </a:lnTo>
                    <a:lnTo>
                      <a:pt x="2237940" y="1548302"/>
                    </a:lnTo>
                    <a:lnTo>
                      <a:pt x="2145580" y="1562506"/>
                    </a:lnTo>
                    <a:lnTo>
                      <a:pt x="2131371" y="1548302"/>
                    </a:lnTo>
                    <a:lnTo>
                      <a:pt x="2124267" y="1548302"/>
                    </a:lnTo>
                    <a:lnTo>
                      <a:pt x="2088744" y="1576711"/>
                    </a:lnTo>
                    <a:lnTo>
                      <a:pt x="2095848" y="1619325"/>
                    </a:lnTo>
                    <a:lnTo>
                      <a:pt x="2060325" y="1661938"/>
                    </a:lnTo>
                    <a:lnTo>
                      <a:pt x="2060325" y="1669041"/>
                    </a:lnTo>
                    <a:lnTo>
                      <a:pt x="2024803" y="1683245"/>
                    </a:lnTo>
                    <a:lnTo>
                      <a:pt x="2010593" y="1676143"/>
                    </a:lnTo>
                    <a:lnTo>
                      <a:pt x="2003489" y="1598018"/>
                    </a:lnTo>
                    <a:lnTo>
                      <a:pt x="1960861" y="1612222"/>
                    </a:lnTo>
                    <a:lnTo>
                      <a:pt x="1953757" y="1605120"/>
                    </a:lnTo>
                    <a:lnTo>
                      <a:pt x="1896920" y="1612222"/>
                    </a:lnTo>
                    <a:lnTo>
                      <a:pt x="1889816" y="1619325"/>
                    </a:lnTo>
                    <a:lnTo>
                      <a:pt x="1868502" y="1612222"/>
                    </a:lnTo>
                    <a:lnTo>
                      <a:pt x="1818770" y="1676143"/>
                    </a:lnTo>
                    <a:lnTo>
                      <a:pt x="1825875" y="1683245"/>
                    </a:lnTo>
                    <a:lnTo>
                      <a:pt x="1840084" y="1747166"/>
                    </a:lnTo>
                    <a:lnTo>
                      <a:pt x="1769038" y="1732961"/>
                    </a:lnTo>
                    <a:lnTo>
                      <a:pt x="1761934" y="1740064"/>
                    </a:lnTo>
                    <a:lnTo>
                      <a:pt x="1712202" y="1718757"/>
                    </a:lnTo>
                    <a:lnTo>
                      <a:pt x="1726411" y="1683245"/>
                    </a:lnTo>
                    <a:lnTo>
                      <a:pt x="1697992" y="1640632"/>
                    </a:lnTo>
                    <a:lnTo>
                      <a:pt x="1697992" y="1640632"/>
                    </a:lnTo>
                    <a:lnTo>
                      <a:pt x="1648260" y="1612222"/>
                    </a:lnTo>
                    <a:lnTo>
                      <a:pt x="1641156" y="1619325"/>
                    </a:lnTo>
                    <a:lnTo>
                      <a:pt x="1612738" y="1669041"/>
                    </a:lnTo>
                    <a:lnTo>
                      <a:pt x="1555901" y="1654836"/>
                    </a:lnTo>
                    <a:lnTo>
                      <a:pt x="1555901" y="1654836"/>
                    </a:lnTo>
                    <a:lnTo>
                      <a:pt x="1527483" y="1697450"/>
                    </a:lnTo>
                    <a:lnTo>
                      <a:pt x="1484855" y="1661938"/>
                    </a:lnTo>
                    <a:lnTo>
                      <a:pt x="1449332" y="1704552"/>
                    </a:lnTo>
                    <a:lnTo>
                      <a:pt x="1392496" y="1654836"/>
                    </a:lnTo>
                    <a:lnTo>
                      <a:pt x="1378287" y="1661938"/>
                    </a:lnTo>
                    <a:lnTo>
                      <a:pt x="1321450" y="1669041"/>
                    </a:lnTo>
                    <a:lnTo>
                      <a:pt x="1321450" y="1747166"/>
                    </a:lnTo>
                    <a:lnTo>
                      <a:pt x="1328555" y="1754268"/>
                    </a:lnTo>
                    <a:lnTo>
                      <a:pt x="1328555" y="1782678"/>
                    </a:lnTo>
                    <a:lnTo>
                      <a:pt x="1314346" y="1803984"/>
                    </a:lnTo>
                    <a:lnTo>
                      <a:pt x="1264614" y="1803984"/>
                    </a:lnTo>
                    <a:lnTo>
                      <a:pt x="1229091" y="1740064"/>
                    </a:lnTo>
                    <a:lnTo>
                      <a:pt x="1193568" y="1789780"/>
                    </a:lnTo>
                    <a:lnTo>
                      <a:pt x="1129627" y="1782678"/>
                    </a:lnTo>
                    <a:lnTo>
                      <a:pt x="1108313" y="1803984"/>
                    </a:lnTo>
                    <a:lnTo>
                      <a:pt x="1129627" y="1860803"/>
                    </a:lnTo>
                    <a:lnTo>
                      <a:pt x="1129627" y="1860803"/>
                    </a:lnTo>
                    <a:lnTo>
                      <a:pt x="1079895" y="1903417"/>
                    </a:lnTo>
                    <a:lnTo>
                      <a:pt x="1065686" y="1875007"/>
                    </a:lnTo>
                    <a:lnTo>
                      <a:pt x="1101208" y="1803984"/>
                    </a:lnTo>
                    <a:lnTo>
                      <a:pt x="1094104" y="1796882"/>
                    </a:lnTo>
                    <a:lnTo>
                      <a:pt x="1072790" y="1725859"/>
                    </a:lnTo>
                    <a:lnTo>
                      <a:pt x="1023058" y="1775575"/>
                    </a:lnTo>
                    <a:lnTo>
                      <a:pt x="1001744" y="1761371"/>
                    </a:lnTo>
                    <a:lnTo>
                      <a:pt x="959117" y="1839496"/>
                    </a:lnTo>
                    <a:lnTo>
                      <a:pt x="959117" y="1860803"/>
                    </a:lnTo>
                    <a:lnTo>
                      <a:pt x="944908" y="1867905"/>
                    </a:lnTo>
                    <a:lnTo>
                      <a:pt x="916490" y="1860803"/>
                    </a:lnTo>
                    <a:lnTo>
                      <a:pt x="880967" y="1931826"/>
                    </a:lnTo>
                    <a:lnTo>
                      <a:pt x="831235" y="1889212"/>
                    </a:lnTo>
                    <a:lnTo>
                      <a:pt x="824130" y="1896314"/>
                    </a:lnTo>
                    <a:lnTo>
                      <a:pt x="781503" y="1917621"/>
                    </a:lnTo>
                    <a:lnTo>
                      <a:pt x="774398" y="1910519"/>
                    </a:lnTo>
                    <a:lnTo>
                      <a:pt x="696248" y="1924724"/>
                    </a:lnTo>
                    <a:lnTo>
                      <a:pt x="689143" y="1875007"/>
                    </a:lnTo>
                    <a:lnTo>
                      <a:pt x="689143" y="1867905"/>
                    </a:lnTo>
                    <a:lnTo>
                      <a:pt x="667830" y="1860803"/>
                    </a:lnTo>
                    <a:lnTo>
                      <a:pt x="639411" y="1825291"/>
                    </a:lnTo>
                    <a:lnTo>
                      <a:pt x="618098" y="1825291"/>
                    </a:lnTo>
                    <a:lnTo>
                      <a:pt x="589679" y="1782678"/>
                    </a:lnTo>
                    <a:lnTo>
                      <a:pt x="589679" y="1775575"/>
                    </a:lnTo>
                    <a:lnTo>
                      <a:pt x="618098" y="1761371"/>
                    </a:lnTo>
                    <a:lnTo>
                      <a:pt x="625202" y="1761371"/>
                    </a:lnTo>
                    <a:lnTo>
                      <a:pt x="674934" y="1732961"/>
                    </a:lnTo>
                    <a:lnTo>
                      <a:pt x="682039" y="1732961"/>
                    </a:lnTo>
                    <a:lnTo>
                      <a:pt x="689143" y="1725859"/>
                    </a:lnTo>
                    <a:lnTo>
                      <a:pt x="696248" y="1718757"/>
                    </a:lnTo>
                    <a:lnTo>
                      <a:pt x="717562" y="1711655"/>
                    </a:lnTo>
                    <a:lnTo>
                      <a:pt x="731771" y="1676143"/>
                    </a:lnTo>
                    <a:lnTo>
                      <a:pt x="767294" y="1683245"/>
                    </a:lnTo>
                    <a:lnTo>
                      <a:pt x="781503" y="1661938"/>
                    </a:lnTo>
                    <a:lnTo>
                      <a:pt x="781503" y="1647734"/>
                    </a:lnTo>
                    <a:lnTo>
                      <a:pt x="817026" y="1626427"/>
                    </a:lnTo>
                    <a:lnTo>
                      <a:pt x="824130" y="1605120"/>
                    </a:lnTo>
                    <a:lnTo>
                      <a:pt x="817026" y="1590915"/>
                    </a:lnTo>
                    <a:lnTo>
                      <a:pt x="781503" y="1576711"/>
                    </a:lnTo>
                    <a:lnTo>
                      <a:pt x="745980" y="1605120"/>
                    </a:lnTo>
                    <a:lnTo>
                      <a:pt x="745980" y="1612222"/>
                    </a:lnTo>
                    <a:lnTo>
                      <a:pt x="724666" y="1626427"/>
                    </a:lnTo>
                    <a:lnTo>
                      <a:pt x="724666" y="1633529"/>
                    </a:lnTo>
                    <a:lnTo>
                      <a:pt x="674934" y="1654836"/>
                    </a:lnTo>
                    <a:lnTo>
                      <a:pt x="667830" y="1654836"/>
                    </a:lnTo>
                    <a:lnTo>
                      <a:pt x="625202" y="1669041"/>
                    </a:lnTo>
                    <a:lnTo>
                      <a:pt x="610993" y="1690348"/>
                    </a:lnTo>
                    <a:lnTo>
                      <a:pt x="589679" y="1690348"/>
                    </a:lnTo>
                    <a:lnTo>
                      <a:pt x="582575" y="1690348"/>
                    </a:lnTo>
                    <a:lnTo>
                      <a:pt x="554157" y="1690348"/>
                    </a:lnTo>
                    <a:lnTo>
                      <a:pt x="518634" y="1669041"/>
                    </a:lnTo>
                    <a:lnTo>
                      <a:pt x="511529" y="1633529"/>
                    </a:lnTo>
                    <a:lnTo>
                      <a:pt x="511529" y="1633529"/>
                    </a:lnTo>
                    <a:lnTo>
                      <a:pt x="497320" y="1605120"/>
                    </a:lnTo>
                    <a:lnTo>
                      <a:pt x="490215" y="1605120"/>
                    </a:lnTo>
                    <a:lnTo>
                      <a:pt x="433379" y="1605120"/>
                    </a:lnTo>
                    <a:lnTo>
                      <a:pt x="433379" y="1612222"/>
                    </a:lnTo>
                    <a:lnTo>
                      <a:pt x="433379" y="1612222"/>
                    </a:lnTo>
                    <a:lnTo>
                      <a:pt x="383647" y="1612222"/>
                    </a:lnTo>
                    <a:lnTo>
                      <a:pt x="376542" y="1590915"/>
                    </a:lnTo>
                    <a:lnTo>
                      <a:pt x="390751" y="1562506"/>
                    </a:lnTo>
                    <a:lnTo>
                      <a:pt x="390751" y="1555404"/>
                    </a:lnTo>
                    <a:lnTo>
                      <a:pt x="397856" y="1526995"/>
                    </a:lnTo>
                    <a:lnTo>
                      <a:pt x="376542" y="1505688"/>
                    </a:lnTo>
                    <a:lnTo>
                      <a:pt x="355229" y="1505688"/>
                    </a:lnTo>
                    <a:lnTo>
                      <a:pt x="326810" y="1512790"/>
                    </a:lnTo>
                    <a:lnTo>
                      <a:pt x="312601" y="1512790"/>
                    </a:lnTo>
                    <a:lnTo>
                      <a:pt x="312601" y="1512790"/>
                    </a:lnTo>
                    <a:lnTo>
                      <a:pt x="277078" y="1555404"/>
                    </a:lnTo>
                    <a:lnTo>
                      <a:pt x="277078" y="1569609"/>
                    </a:lnTo>
                    <a:lnTo>
                      <a:pt x="284183" y="1583813"/>
                    </a:lnTo>
                    <a:lnTo>
                      <a:pt x="291287" y="1605120"/>
                    </a:lnTo>
                    <a:lnTo>
                      <a:pt x="277078" y="1619325"/>
                    </a:lnTo>
                    <a:lnTo>
                      <a:pt x="248660" y="1633529"/>
                    </a:lnTo>
                    <a:lnTo>
                      <a:pt x="248660" y="1661938"/>
                    </a:lnTo>
                    <a:lnTo>
                      <a:pt x="213137" y="1676143"/>
                    </a:lnTo>
                    <a:lnTo>
                      <a:pt x="206033" y="1683245"/>
                    </a:lnTo>
                    <a:lnTo>
                      <a:pt x="206033" y="1683245"/>
                    </a:lnTo>
                    <a:lnTo>
                      <a:pt x="163405" y="1683245"/>
                    </a:lnTo>
                    <a:lnTo>
                      <a:pt x="156301" y="1683245"/>
                    </a:lnTo>
                    <a:lnTo>
                      <a:pt x="134987" y="1683245"/>
                    </a:lnTo>
                    <a:lnTo>
                      <a:pt x="120778" y="1669041"/>
                    </a:lnTo>
                    <a:lnTo>
                      <a:pt x="85255" y="1676143"/>
                    </a:lnTo>
                    <a:lnTo>
                      <a:pt x="85255" y="1676143"/>
                    </a:lnTo>
                    <a:lnTo>
                      <a:pt x="78150" y="1718757"/>
                    </a:lnTo>
                    <a:lnTo>
                      <a:pt x="71046" y="1732961"/>
                    </a:lnTo>
                    <a:lnTo>
                      <a:pt x="56837" y="1740064"/>
                    </a:lnTo>
                    <a:lnTo>
                      <a:pt x="35523" y="1732961"/>
                    </a:lnTo>
                    <a:lnTo>
                      <a:pt x="14209" y="1690348"/>
                    </a:lnTo>
                    <a:lnTo>
                      <a:pt x="14209" y="1690348"/>
                    </a:lnTo>
                    <a:lnTo>
                      <a:pt x="14209" y="1676143"/>
                    </a:lnTo>
                    <a:lnTo>
                      <a:pt x="21314" y="1654836"/>
                    </a:lnTo>
                    <a:lnTo>
                      <a:pt x="14209" y="1626427"/>
                    </a:lnTo>
                    <a:lnTo>
                      <a:pt x="14209" y="1626427"/>
                    </a:lnTo>
                    <a:lnTo>
                      <a:pt x="14209" y="1590915"/>
                    </a:lnTo>
                    <a:lnTo>
                      <a:pt x="0" y="1576711"/>
                    </a:lnTo>
                    <a:lnTo>
                      <a:pt x="28418" y="1541199"/>
                    </a:lnTo>
                    <a:lnTo>
                      <a:pt x="35523" y="1541199"/>
                    </a:lnTo>
                    <a:lnTo>
                      <a:pt x="71046" y="1498586"/>
                    </a:lnTo>
                    <a:lnTo>
                      <a:pt x="71046" y="1498586"/>
                    </a:lnTo>
                    <a:lnTo>
                      <a:pt x="63941" y="1477279"/>
                    </a:lnTo>
                    <a:lnTo>
                      <a:pt x="63941" y="1455972"/>
                    </a:lnTo>
                    <a:lnTo>
                      <a:pt x="99464" y="1434665"/>
                    </a:lnTo>
                    <a:lnTo>
                      <a:pt x="106569" y="1420460"/>
                    </a:lnTo>
                    <a:lnTo>
                      <a:pt x="127882" y="1406256"/>
                    </a:lnTo>
                    <a:lnTo>
                      <a:pt x="163405" y="1427563"/>
                    </a:lnTo>
                    <a:lnTo>
                      <a:pt x="184719" y="1420460"/>
                    </a:lnTo>
                    <a:lnTo>
                      <a:pt x="198928" y="1392051"/>
                    </a:lnTo>
                    <a:lnTo>
                      <a:pt x="198928" y="1384949"/>
                    </a:lnTo>
                    <a:lnTo>
                      <a:pt x="220242" y="1342335"/>
                    </a:lnTo>
                    <a:lnTo>
                      <a:pt x="220242" y="1335233"/>
                    </a:lnTo>
                    <a:lnTo>
                      <a:pt x="220242" y="1321028"/>
                    </a:lnTo>
                    <a:lnTo>
                      <a:pt x="206033" y="1299721"/>
                    </a:lnTo>
                    <a:lnTo>
                      <a:pt x="206033" y="1285517"/>
                    </a:lnTo>
                    <a:lnTo>
                      <a:pt x="191823" y="1264210"/>
                    </a:lnTo>
                    <a:lnTo>
                      <a:pt x="149196" y="1285517"/>
                    </a:lnTo>
                    <a:lnTo>
                      <a:pt x="149196" y="1278414"/>
                    </a:lnTo>
                    <a:lnTo>
                      <a:pt x="127882" y="1285517"/>
                    </a:lnTo>
                    <a:lnTo>
                      <a:pt x="99464" y="1257107"/>
                    </a:lnTo>
                    <a:lnTo>
                      <a:pt x="113673" y="1214494"/>
                    </a:lnTo>
                    <a:lnTo>
                      <a:pt x="113673" y="1214494"/>
                    </a:lnTo>
                    <a:lnTo>
                      <a:pt x="120778" y="1178982"/>
                    </a:lnTo>
                    <a:lnTo>
                      <a:pt x="120778" y="1157675"/>
                    </a:lnTo>
                    <a:lnTo>
                      <a:pt x="134987" y="1136368"/>
                    </a:lnTo>
                    <a:lnTo>
                      <a:pt x="127882" y="1129266"/>
                    </a:lnTo>
                    <a:lnTo>
                      <a:pt x="149196" y="1093754"/>
                    </a:lnTo>
                    <a:lnTo>
                      <a:pt x="163405" y="1093754"/>
                    </a:lnTo>
                    <a:lnTo>
                      <a:pt x="184719" y="1065345"/>
                    </a:lnTo>
                    <a:lnTo>
                      <a:pt x="156301" y="1044038"/>
                    </a:lnTo>
                    <a:lnTo>
                      <a:pt x="156301" y="1015629"/>
                    </a:lnTo>
                    <a:lnTo>
                      <a:pt x="177614" y="1001424"/>
                    </a:lnTo>
                    <a:lnTo>
                      <a:pt x="191823" y="1008527"/>
                    </a:lnTo>
                    <a:lnTo>
                      <a:pt x="213137" y="987220"/>
                    </a:lnTo>
                    <a:lnTo>
                      <a:pt x="220242" y="973015"/>
                    </a:lnTo>
                    <a:lnTo>
                      <a:pt x="227346" y="958811"/>
                    </a:lnTo>
                    <a:lnTo>
                      <a:pt x="227346" y="930401"/>
                    </a:lnTo>
                    <a:lnTo>
                      <a:pt x="241555" y="923299"/>
                    </a:lnTo>
                    <a:lnTo>
                      <a:pt x="248660" y="880685"/>
                    </a:lnTo>
                    <a:lnTo>
                      <a:pt x="234451" y="866481"/>
                    </a:lnTo>
                    <a:lnTo>
                      <a:pt x="227346" y="866481"/>
                    </a:lnTo>
                    <a:lnTo>
                      <a:pt x="227346" y="866481"/>
                    </a:lnTo>
                    <a:lnTo>
                      <a:pt x="220242" y="816765"/>
                    </a:lnTo>
                    <a:lnTo>
                      <a:pt x="241555" y="809662"/>
                    </a:lnTo>
                    <a:lnTo>
                      <a:pt x="255765" y="767049"/>
                    </a:lnTo>
                    <a:lnTo>
                      <a:pt x="255765" y="767049"/>
                    </a:lnTo>
                    <a:lnTo>
                      <a:pt x="255765" y="759946"/>
                    </a:lnTo>
                    <a:lnTo>
                      <a:pt x="255765" y="731537"/>
                    </a:lnTo>
                    <a:lnTo>
                      <a:pt x="234451" y="717332"/>
                    </a:lnTo>
                    <a:lnTo>
                      <a:pt x="227346" y="688923"/>
                    </a:lnTo>
                    <a:lnTo>
                      <a:pt x="198928" y="674719"/>
                    </a:lnTo>
                    <a:lnTo>
                      <a:pt x="184719" y="660514"/>
                    </a:lnTo>
                    <a:lnTo>
                      <a:pt x="191823" y="639207"/>
                    </a:lnTo>
                    <a:lnTo>
                      <a:pt x="198928" y="632105"/>
                    </a:lnTo>
                    <a:lnTo>
                      <a:pt x="198928" y="603696"/>
                    </a:lnTo>
                    <a:lnTo>
                      <a:pt x="206033" y="589491"/>
                    </a:lnTo>
                    <a:lnTo>
                      <a:pt x="206033" y="582389"/>
                    </a:lnTo>
                    <a:lnTo>
                      <a:pt x="198928" y="561082"/>
                    </a:lnTo>
                    <a:lnTo>
                      <a:pt x="198928" y="532673"/>
                    </a:lnTo>
                    <a:lnTo>
                      <a:pt x="191823" y="518468"/>
                    </a:lnTo>
                    <a:lnTo>
                      <a:pt x="191823" y="490059"/>
                    </a:lnTo>
                    <a:lnTo>
                      <a:pt x="177614" y="468752"/>
                    </a:lnTo>
                    <a:lnTo>
                      <a:pt x="156301" y="461650"/>
                    </a:lnTo>
                    <a:lnTo>
                      <a:pt x="142091" y="468752"/>
                    </a:lnTo>
                    <a:lnTo>
                      <a:pt x="120778" y="461650"/>
                    </a:lnTo>
                    <a:lnTo>
                      <a:pt x="113673" y="447445"/>
                    </a:lnTo>
                    <a:lnTo>
                      <a:pt x="113673" y="426138"/>
                    </a:lnTo>
                    <a:lnTo>
                      <a:pt x="134987" y="404831"/>
                    </a:lnTo>
                    <a:lnTo>
                      <a:pt x="134987" y="390627"/>
                    </a:lnTo>
                    <a:lnTo>
                      <a:pt x="156301" y="376422"/>
                    </a:lnTo>
                    <a:lnTo>
                      <a:pt x="163405" y="348013"/>
                    </a:lnTo>
                    <a:lnTo>
                      <a:pt x="170510" y="348013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84719" y="305399"/>
                    </a:lnTo>
                    <a:lnTo>
                      <a:pt x="177614" y="248581"/>
                    </a:lnTo>
                    <a:lnTo>
                      <a:pt x="213137" y="241478"/>
                    </a:lnTo>
                    <a:lnTo>
                      <a:pt x="220242" y="213069"/>
                    </a:lnTo>
                    <a:lnTo>
                      <a:pt x="234451" y="198864"/>
                    </a:lnTo>
                    <a:lnTo>
                      <a:pt x="248660" y="177558"/>
                    </a:lnTo>
                    <a:lnTo>
                      <a:pt x="277078" y="184660"/>
                    </a:lnTo>
                    <a:lnTo>
                      <a:pt x="284183" y="177558"/>
                    </a:lnTo>
                    <a:lnTo>
                      <a:pt x="319706" y="177558"/>
                    </a:lnTo>
                    <a:lnTo>
                      <a:pt x="333915" y="163353"/>
                    </a:lnTo>
                    <a:lnTo>
                      <a:pt x="376542" y="170455"/>
                    </a:lnTo>
                    <a:lnTo>
                      <a:pt x="376542" y="156251"/>
                    </a:lnTo>
                    <a:lnTo>
                      <a:pt x="412065" y="142046"/>
                    </a:lnTo>
                    <a:lnTo>
                      <a:pt x="433379" y="142046"/>
                    </a:lnTo>
                    <a:lnTo>
                      <a:pt x="454693" y="163353"/>
                    </a:lnTo>
                    <a:lnTo>
                      <a:pt x="461797" y="163353"/>
                    </a:lnTo>
                    <a:lnTo>
                      <a:pt x="497320" y="191762"/>
                    </a:lnTo>
                    <a:lnTo>
                      <a:pt x="511529" y="198864"/>
                    </a:lnTo>
                    <a:lnTo>
                      <a:pt x="539947" y="227274"/>
                    </a:lnTo>
                    <a:lnTo>
                      <a:pt x="561261" y="227274"/>
                    </a:lnTo>
                    <a:lnTo>
                      <a:pt x="582575" y="220171"/>
                    </a:lnTo>
                    <a:lnTo>
                      <a:pt x="603889" y="227274"/>
                    </a:lnTo>
                    <a:lnTo>
                      <a:pt x="625202" y="227274"/>
                    </a:lnTo>
                    <a:lnTo>
                      <a:pt x="639411" y="191762"/>
                    </a:lnTo>
                    <a:lnTo>
                      <a:pt x="682039" y="184660"/>
                    </a:lnTo>
                    <a:lnTo>
                      <a:pt x="703352" y="213069"/>
                    </a:lnTo>
                    <a:lnTo>
                      <a:pt x="703352" y="213069"/>
                    </a:lnTo>
                    <a:lnTo>
                      <a:pt x="710457" y="248581"/>
                    </a:lnTo>
                    <a:lnTo>
                      <a:pt x="760189" y="262785"/>
                    </a:lnTo>
                    <a:lnTo>
                      <a:pt x="781503" y="241478"/>
                    </a:lnTo>
                    <a:lnTo>
                      <a:pt x="817026" y="234376"/>
                    </a:lnTo>
                    <a:lnTo>
                      <a:pt x="831235" y="234376"/>
                    </a:lnTo>
                    <a:lnTo>
                      <a:pt x="838339" y="241478"/>
                    </a:lnTo>
                    <a:lnTo>
                      <a:pt x="852548" y="234376"/>
                    </a:lnTo>
                    <a:lnTo>
                      <a:pt x="895176" y="234376"/>
                    </a:lnTo>
                    <a:lnTo>
                      <a:pt x="909385" y="213069"/>
                    </a:lnTo>
                    <a:lnTo>
                      <a:pt x="916490" y="198864"/>
                    </a:lnTo>
                    <a:lnTo>
                      <a:pt x="937803" y="184660"/>
                    </a:lnTo>
                    <a:lnTo>
                      <a:pt x="952012" y="163353"/>
                    </a:lnTo>
                    <a:lnTo>
                      <a:pt x="952012" y="163353"/>
                    </a:lnTo>
                    <a:lnTo>
                      <a:pt x="980431" y="113637"/>
                    </a:lnTo>
                    <a:lnTo>
                      <a:pt x="994640" y="106535"/>
                    </a:lnTo>
                    <a:lnTo>
                      <a:pt x="1015954" y="113637"/>
                    </a:lnTo>
                    <a:lnTo>
                      <a:pt x="1030163" y="106535"/>
                    </a:lnTo>
                    <a:lnTo>
                      <a:pt x="1037267" y="92330"/>
                    </a:lnTo>
                    <a:lnTo>
                      <a:pt x="1065686" y="78125"/>
                    </a:lnTo>
                    <a:lnTo>
                      <a:pt x="1079895" y="56818"/>
                    </a:lnTo>
                    <a:lnTo>
                      <a:pt x="1122522" y="42614"/>
                    </a:lnTo>
                    <a:lnTo>
                      <a:pt x="1122522" y="42614"/>
                    </a:lnTo>
                    <a:lnTo>
                      <a:pt x="1129627" y="42614"/>
                    </a:lnTo>
                    <a:lnTo>
                      <a:pt x="1165150" y="42614"/>
                    </a:lnTo>
                    <a:lnTo>
                      <a:pt x="1165150" y="42614"/>
                    </a:lnTo>
                    <a:lnTo>
                      <a:pt x="1186463" y="42614"/>
                    </a:lnTo>
                    <a:lnTo>
                      <a:pt x="1221986" y="71023"/>
                    </a:lnTo>
                    <a:lnTo>
                      <a:pt x="1214882" y="85228"/>
                    </a:lnTo>
                    <a:lnTo>
                      <a:pt x="1243300" y="113637"/>
                    </a:lnTo>
                    <a:lnTo>
                      <a:pt x="1250404" y="113637"/>
                    </a:lnTo>
                    <a:lnTo>
                      <a:pt x="1250404" y="113637"/>
                    </a:lnTo>
                    <a:lnTo>
                      <a:pt x="1278823" y="71023"/>
                    </a:lnTo>
                    <a:lnTo>
                      <a:pt x="1271718" y="49716"/>
                    </a:lnTo>
                    <a:lnTo>
                      <a:pt x="1285927" y="28409"/>
                    </a:lnTo>
                    <a:lnTo>
                      <a:pt x="1307241" y="28409"/>
                    </a:lnTo>
                    <a:lnTo>
                      <a:pt x="1314346" y="14205"/>
                    </a:lnTo>
                    <a:lnTo>
                      <a:pt x="1342764" y="14205"/>
                    </a:lnTo>
                    <a:moveTo>
                      <a:pt x="1548796" y="156251"/>
                    </a:moveTo>
                    <a:lnTo>
                      <a:pt x="1541692" y="106535"/>
                    </a:lnTo>
                    <a:lnTo>
                      <a:pt x="1555901" y="99432"/>
                    </a:lnTo>
                    <a:lnTo>
                      <a:pt x="1555901" y="99432"/>
                    </a:lnTo>
                    <a:lnTo>
                      <a:pt x="1584319" y="127841"/>
                    </a:lnTo>
                    <a:lnTo>
                      <a:pt x="1584319" y="156251"/>
                    </a:lnTo>
                    <a:lnTo>
                      <a:pt x="1548796" y="156251"/>
                    </a:lnTo>
                  </a:path>
                </a:pathLst>
              </a:custGeom>
              <a:noFill/>
              <a:ln w="71046" cap="rnd">
                <a:solidFill>
                  <a:srgbClr val="CDD8B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" name="Preformance">
            <a:extLst>
              <a:ext uri="{FF2B5EF4-FFF2-40B4-BE49-F238E27FC236}">
                <a16:creationId xmlns:a16="http://schemas.microsoft.com/office/drawing/2014/main" id="{F263815C-CA0D-0F92-8843-DF000AEC526F}"/>
              </a:ext>
            </a:extLst>
          </p:cNvPr>
          <p:cNvGrpSpPr/>
          <p:nvPr/>
        </p:nvGrpSpPr>
        <p:grpSpPr>
          <a:xfrm>
            <a:off x="7462837" y="4326258"/>
            <a:ext cx="1286047" cy="2210294"/>
            <a:chOff x="7462837" y="4326258"/>
            <a:chExt cx="1286047" cy="22102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ACC718-3C6E-EF6C-7824-75182D74934F}"/>
                </a:ext>
              </a:extLst>
            </p:cNvPr>
            <p:cNvGrpSpPr/>
            <p:nvPr/>
          </p:nvGrpSpPr>
          <p:grpSpPr>
            <a:xfrm>
              <a:off x="7462837" y="5804696"/>
              <a:ext cx="631266" cy="731856"/>
              <a:chOff x="1860264" y="3491715"/>
              <a:chExt cx="631266" cy="731856"/>
            </a:xfrm>
          </p:grpSpPr>
          <p:pic>
            <p:nvPicPr>
              <p:cNvPr id="1060" name="Picture 36">
                <a:extLst>
                  <a:ext uri="{FF2B5EF4-FFF2-40B4-BE49-F238E27FC236}">
                    <a16:creationId xmlns:a16="http://schemas.microsoft.com/office/drawing/2014/main" id="{24F9BB01-E697-07EC-98B3-767C47BD8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763" y="3491715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F669AF-6A02-B2D9-F34E-E36E43457CC4}"/>
                  </a:ext>
                </a:extLst>
              </p:cNvPr>
              <p:cNvSpPr txBox="1"/>
              <p:nvPr/>
            </p:nvSpPr>
            <p:spPr>
              <a:xfrm>
                <a:off x="1860264" y="3915794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Rust</a:t>
                </a: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A87BC3-3355-23E9-F0CF-731B0238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10499" y="4326258"/>
              <a:ext cx="466344" cy="466344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77AF26-736C-F6A3-05E3-AE18D01E424F}"/>
                </a:ext>
              </a:extLst>
            </p:cNvPr>
            <p:cNvGrpSpPr/>
            <p:nvPr/>
          </p:nvGrpSpPr>
          <p:grpSpPr>
            <a:xfrm>
              <a:off x="8257980" y="5412043"/>
              <a:ext cx="490904" cy="663275"/>
              <a:chOff x="1576552" y="2125296"/>
              <a:chExt cx="490904" cy="6632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B0008D-C13E-C8FA-7037-BFB4BA4B8AD2}"/>
                  </a:ext>
                </a:extLst>
              </p:cNvPr>
              <p:cNvSpPr txBox="1"/>
              <p:nvPr/>
            </p:nvSpPr>
            <p:spPr>
              <a:xfrm>
                <a:off x="1576552" y="2480794"/>
                <a:ext cx="4909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Go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9AC0A781-7F3B-F43D-0C70-CA629138C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56462" y="2125296"/>
                <a:ext cx="261899" cy="466344"/>
              </a:xfrm>
              <a:prstGeom prst="rect">
                <a:avLst/>
              </a:prstGeom>
            </p:spPr>
          </p:pic>
        </p:grpSp>
      </p:grpSp>
      <p:grpSp>
        <p:nvGrpSpPr>
          <p:cNvPr id="53" name="Enterprise">
            <a:extLst>
              <a:ext uri="{FF2B5EF4-FFF2-40B4-BE49-F238E27FC236}">
                <a16:creationId xmlns:a16="http://schemas.microsoft.com/office/drawing/2014/main" id="{50CD70A2-1EBE-80FC-62A7-AB04582DCF8E}"/>
              </a:ext>
            </a:extLst>
          </p:cNvPr>
          <p:cNvGrpSpPr/>
          <p:nvPr/>
        </p:nvGrpSpPr>
        <p:grpSpPr>
          <a:xfrm>
            <a:off x="917664" y="1603576"/>
            <a:ext cx="1383644" cy="2211710"/>
            <a:chOff x="917664" y="1603576"/>
            <a:chExt cx="1383644" cy="221171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9BB7065-9623-35E2-A867-80D4DB09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34964" y="1603576"/>
              <a:ext cx="466344" cy="466344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6F71359-521E-04BF-F856-8DE1AAFFB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7664" y="2970228"/>
              <a:ext cx="845058" cy="845058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</p:grpSp>
      <p:grpSp>
        <p:nvGrpSpPr>
          <p:cNvPr id="51" name="Scripting">
            <a:extLst>
              <a:ext uri="{FF2B5EF4-FFF2-40B4-BE49-F238E27FC236}">
                <a16:creationId xmlns:a16="http://schemas.microsoft.com/office/drawing/2014/main" id="{389E7A69-65AD-64B8-BF81-2EC3C39C363C}"/>
              </a:ext>
            </a:extLst>
          </p:cNvPr>
          <p:cNvGrpSpPr/>
          <p:nvPr/>
        </p:nvGrpSpPr>
        <p:grpSpPr>
          <a:xfrm>
            <a:off x="5934177" y="1487438"/>
            <a:ext cx="3123251" cy="2736584"/>
            <a:chOff x="5934177" y="1487438"/>
            <a:chExt cx="3123251" cy="2736584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B956F81-274D-B68A-A3C6-E9B87FE75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5712" y="2846678"/>
              <a:ext cx="466344" cy="466344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36DD67-0A88-AF30-E4CD-C47E6B87548D}"/>
                </a:ext>
              </a:extLst>
            </p:cNvPr>
            <p:cNvGrpSpPr/>
            <p:nvPr/>
          </p:nvGrpSpPr>
          <p:grpSpPr>
            <a:xfrm>
              <a:off x="7874986" y="2432820"/>
              <a:ext cx="638140" cy="691111"/>
              <a:chOff x="2207578" y="3862626"/>
              <a:chExt cx="638140" cy="6911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25F9EE-E157-C4CE-3E11-0DB2E03888F4}"/>
                  </a:ext>
                </a:extLst>
              </p:cNvPr>
              <p:cNvSpPr txBox="1"/>
              <p:nvPr/>
            </p:nvSpPr>
            <p:spPr>
              <a:xfrm>
                <a:off x="2207578" y="4245960"/>
                <a:ext cx="6381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Perl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0E2E35BE-65EC-1EBB-6CEB-BD67EAABE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298768" y="3862626"/>
                <a:ext cx="413616" cy="466344"/>
              </a:xfrm>
              <a:prstGeom prst="rect">
                <a:avLst/>
              </a:prstGeom>
              <a:effectLst>
                <a:glow rad="12700">
                  <a:schemeClr val="bg1">
                    <a:alpha val="51028"/>
                  </a:schemeClr>
                </a:glow>
              </a:effectLst>
            </p:spPr>
          </p:pic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FAAAB66-503A-6D6E-792D-722E8F36E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78638" y="1487438"/>
              <a:ext cx="678790" cy="466344"/>
            </a:xfrm>
            <a:prstGeom prst="rect">
              <a:avLst/>
            </a:prstGeom>
          </p:spPr>
        </p:pic>
        <p:pic>
          <p:nvPicPr>
            <p:cNvPr id="32" name="Python">
              <a:extLst>
                <a:ext uri="{FF2B5EF4-FFF2-40B4-BE49-F238E27FC236}">
                  <a16:creationId xmlns:a16="http://schemas.microsoft.com/office/drawing/2014/main" id="{F58D530A-1255-D89B-6EFE-F56E23CC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17431" y="3730636"/>
              <a:ext cx="364454" cy="466344"/>
            </a:xfrm>
            <a:prstGeom prst="rect">
              <a:avLst/>
            </a:prstGeom>
            <a:effectLst/>
          </p:spPr>
        </p:pic>
        <p:pic>
          <p:nvPicPr>
            <p:cNvPr id="33" name="Ruby">
              <a:extLst>
                <a:ext uri="{FF2B5EF4-FFF2-40B4-BE49-F238E27FC236}">
                  <a16:creationId xmlns:a16="http://schemas.microsoft.com/office/drawing/2014/main" id="{83761591-6A7C-B097-9441-A8F16A774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34177" y="3757678"/>
              <a:ext cx="466344" cy="466344"/>
            </a:xfrm>
            <a:prstGeom prst="rect">
              <a:avLst/>
            </a:prstGeom>
          </p:spPr>
        </p:pic>
      </p:grpSp>
      <p:grpSp>
        <p:nvGrpSpPr>
          <p:cNvPr id="54" name="Misfits">
            <a:extLst>
              <a:ext uri="{FF2B5EF4-FFF2-40B4-BE49-F238E27FC236}">
                <a16:creationId xmlns:a16="http://schemas.microsoft.com/office/drawing/2014/main" id="{473FBD93-C566-ABAE-CDAA-8256AD9F348C}"/>
              </a:ext>
            </a:extLst>
          </p:cNvPr>
          <p:cNvGrpSpPr/>
          <p:nvPr/>
        </p:nvGrpSpPr>
        <p:grpSpPr>
          <a:xfrm>
            <a:off x="2197196" y="4241391"/>
            <a:ext cx="1540463" cy="2033957"/>
            <a:chOff x="2197196" y="4241391"/>
            <a:chExt cx="1540463" cy="2033957"/>
          </a:xfrm>
        </p:grpSpPr>
        <p:pic>
          <p:nvPicPr>
            <p:cNvPr id="39" name="julia" descr="Icon request: Julia · Issue #14187 · FortAwesome/Font-Awesome · GitHub">
              <a:extLst>
                <a:ext uri="{FF2B5EF4-FFF2-40B4-BE49-F238E27FC236}">
                  <a16:creationId xmlns:a16="http://schemas.microsoft.com/office/drawing/2014/main" id="{16BBBC59-9181-B835-41C8-ECB3A6A0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453" y="5025518"/>
              <a:ext cx="599798" cy="40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Prolog">
              <a:extLst>
                <a:ext uri="{FF2B5EF4-FFF2-40B4-BE49-F238E27FC236}">
                  <a16:creationId xmlns:a16="http://schemas.microsoft.com/office/drawing/2014/main" id="{77BA6FBA-2036-A164-BEE7-E80BE3FCD33F}"/>
                </a:ext>
              </a:extLst>
            </p:cNvPr>
            <p:cNvGrpSpPr/>
            <p:nvPr/>
          </p:nvGrpSpPr>
          <p:grpSpPr>
            <a:xfrm>
              <a:off x="2356432" y="5539377"/>
              <a:ext cx="870668" cy="669205"/>
              <a:chOff x="4136666" y="4246312"/>
              <a:chExt cx="870668" cy="669205"/>
            </a:xfrm>
          </p:grpSpPr>
          <p:pic>
            <p:nvPicPr>
              <p:cNvPr id="41" name="Picture 14" descr="The ultimate guide to using Prolog in writing logic for AI | by Shorouk G.  Awwad | Medium">
                <a:extLst>
                  <a:ext uri="{FF2B5EF4-FFF2-40B4-BE49-F238E27FC236}">
                    <a16:creationId xmlns:a16="http://schemas.microsoft.com/office/drawing/2014/main" id="{43E421A4-4E89-1E27-636C-30A155C66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785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607946-0810-89AB-22D3-ED4D9507AF80}"/>
                  </a:ext>
                </a:extLst>
              </p:cNvPr>
              <p:cNvSpPr txBox="1"/>
              <p:nvPr/>
            </p:nvSpPr>
            <p:spPr>
              <a:xfrm>
                <a:off x="4136666" y="460774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Prolog</a:t>
                </a:r>
              </a:p>
            </p:txBody>
          </p:sp>
        </p:grpSp>
        <p:pic>
          <p:nvPicPr>
            <p:cNvPr id="44" name="jq" descr="jq (programming language) - Wikipedia">
              <a:extLst>
                <a:ext uri="{FF2B5EF4-FFF2-40B4-BE49-F238E27FC236}">
                  <a16:creationId xmlns:a16="http://schemas.microsoft.com/office/drawing/2014/main" id="{B3EDCA22-326A-AEDC-7956-1CFEA7967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196" y="4241391"/>
              <a:ext cx="651662" cy="35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Labview">
              <a:extLst>
                <a:ext uri="{FF2B5EF4-FFF2-40B4-BE49-F238E27FC236}">
                  <a16:creationId xmlns:a16="http://schemas.microsoft.com/office/drawing/2014/main" id="{ED4FB0C5-D281-AF0D-C71D-7703E8CA2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175609" y="5713298"/>
              <a:ext cx="562050" cy="562050"/>
            </a:xfrm>
            <a:prstGeom prst="rect">
              <a:avLst/>
            </a:prstGeom>
          </p:spPr>
        </p:pic>
        <p:sp>
          <p:nvSpPr>
            <p:cNvPr id="46" name="Misfits">
              <a:extLst>
                <a:ext uri="{FF2B5EF4-FFF2-40B4-BE49-F238E27FC236}">
                  <a16:creationId xmlns:a16="http://schemas.microsoft.com/office/drawing/2014/main" id="{55AE1CB0-7A3D-2A70-D277-779D5DE9689F}"/>
                </a:ext>
              </a:extLst>
            </p:cNvPr>
            <p:cNvSpPr txBox="1"/>
            <p:nvPr/>
          </p:nvSpPr>
          <p:spPr>
            <a:xfrm>
              <a:off x="2257516" y="4875136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Isle of Misfits</a:t>
              </a:r>
            </a:p>
          </p:txBody>
        </p:sp>
      </p:grpSp>
      <p:sp>
        <p:nvSpPr>
          <p:cNvPr id="1029" name="Enterprise">
            <a:extLst>
              <a:ext uri="{FF2B5EF4-FFF2-40B4-BE49-F238E27FC236}">
                <a16:creationId xmlns:a16="http://schemas.microsoft.com/office/drawing/2014/main" id="{E4E2BDF9-D4A1-7492-BA4E-65BE0D9463A4}"/>
              </a:ext>
            </a:extLst>
          </p:cNvPr>
          <p:cNvSpPr txBox="1"/>
          <p:nvPr/>
        </p:nvSpPr>
        <p:spPr>
          <a:xfrm rot="2598604">
            <a:off x="230794" y="4355672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Enterprise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Empire</a:t>
            </a:r>
          </a:p>
        </p:txBody>
      </p:sp>
      <p:sp>
        <p:nvSpPr>
          <p:cNvPr id="1039" name="Functional">
            <a:extLst>
              <a:ext uri="{FF2B5EF4-FFF2-40B4-BE49-F238E27FC236}">
                <a16:creationId xmlns:a16="http://schemas.microsoft.com/office/drawing/2014/main" id="{27D90465-6B4C-7FA8-F3A9-96C7E9D65267}"/>
              </a:ext>
            </a:extLst>
          </p:cNvPr>
          <p:cNvSpPr txBox="1"/>
          <p:nvPr/>
        </p:nvSpPr>
        <p:spPr>
          <a:xfrm rot="746333">
            <a:off x="3967493" y="125143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Federation </a:t>
            </a:r>
          </a:p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of the Functional</a:t>
            </a:r>
          </a:p>
        </p:txBody>
      </p:sp>
      <p:sp>
        <p:nvSpPr>
          <p:cNvPr id="1040" name="Scripting">
            <a:extLst>
              <a:ext uri="{FF2B5EF4-FFF2-40B4-BE49-F238E27FC236}">
                <a16:creationId xmlns:a16="http://schemas.microsoft.com/office/drawing/2014/main" id="{F9536D98-790A-6F8B-B788-132DAAB6F122}"/>
              </a:ext>
            </a:extLst>
          </p:cNvPr>
          <p:cNvSpPr txBox="1"/>
          <p:nvPr/>
        </p:nvSpPr>
        <p:spPr>
          <a:xfrm rot="21312913">
            <a:off x="7586781" y="3587397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The Land of 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Scripting</a:t>
            </a:r>
          </a:p>
        </p:txBody>
      </p:sp>
      <p:sp>
        <p:nvSpPr>
          <p:cNvPr id="1041" name="Preformance">
            <a:extLst>
              <a:ext uri="{FF2B5EF4-FFF2-40B4-BE49-F238E27FC236}">
                <a16:creationId xmlns:a16="http://schemas.microsoft.com/office/drawing/2014/main" id="{3EBC7AB4-DD1E-E5A6-BFFE-A1D796CF69A6}"/>
              </a:ext>
            </a:extLst>
          </p:cNvPr>
          <p:cNvSpPr txBox="1"/>
          <p:nvPr/>
        </p:nvSpPr>
        <p:spPr>
          <a:xfrm rot="21312913">
            <a:off x="7967379" y="5354711"/>
            <a:ext cx="1410322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Performance</a:t>
            </a:r>
            <a:b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</a:b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harm" pitchFamily="2" charset="-34"/>
                <a:cs typeface="Charm" pitchFamily="2" charset="-34"/>
              </a:rPr>
              <a:t>Central</a:t>
            </a:r>
          </a:p>
        </p:txBody>
      </p:sp>
      <p:grpSp>
        <p:nvGrpSpPr>
          <p:cNvPr id="55" name="Frontend">
            <a:extLst>
              <a:ext uri="{FF2B5EF4-FFF2-40B4-BE49-F238E27FC236}">
                <a16:creationId xmlns:a16="http://schemas.microsoft.com/office/drawing/2014/main" id="{F82953B7-08BF-16DC-0631-80617569600B}"/>
              </a:ext>
            </a:extLst>
          </p:cNvPr>
          <p:cNvGrpSpPr/>
          <p:nvPr/>
        </p:nvGrpSpPr>
        <p:grpSpPr>
          <a:xfrm>
            <a:off x="3916016" y="3984084"/>
            <a:ext cx="2818947" cy="2128489"/>
            <a:chOff x="3916016" y="3984084"/>
            <a:chExt cx="2818947" cy="2128489"/>
          </a:xfrm>
        </p:grpSpPr>
        <p:pic>
          <p:nvPicPr>
            <p:cNvPr id="1046" name="Picture 22" descr="CoffeeScript 2.0 Released - Support My Idea">
              <a:extLst>
                <a:ext uri="{FF2B5EF4-FFF2-40B4-BE49-F238E27FC236}">
                  <a16:creationId xmlns:a16="http://schemas.microsoft.com/office/drawing/2014/main" id="{1E79EC9D-911F-49A6-979C-1A271E713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021" y="5272924"/>
              <a:ext cx="635570" cy="635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158950C-4A22-AF0F-D041-755814FBB866}"/>
                </a:ext>
              </a:extLst>
            </p:cNvPr>
            <p:cNvGrpSpPr/>
            <p:nvPr/>
          </p:nvGrpSpPr>
          <p:grpSpPr>
            <a:xfrm>
              <a:off x="5864295" y="5107681"/>
              <a:ext cx="870668" cy="726715"/>
              <a:chOff x="6998546" y="4246312"/>
              <a:chExt cx="870668" cy="726715"/>
            </a:xfrm>
          </p:grpSpPr>
          <p:pic>
            <p:nvPicPr>
              <p:cNvPr id="1050" name="Picture 26" descr="Kotlin Programming Language icon PNG and SVG Vector Free Download">
                <a:extLst>
                  <a:ext uri="{FF2B5EF4-FFF2-40B4-BE49-F238E27FC236}">
                    <a16:creationId xmlns:a16="http://schemas.microsoft.com/office/drawing/2014/main" id="{221A37F2-ADD1-5F33-1941-AB7CABDBF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250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E4E7CB-2CC8-CD21-8896-427F4A4CF813}"/>
                  </a:ext>
                </a:extLst>
              </p:cNvPr>
              <p:cNvSpPr txBox="1"/>
              <p:nvPr/>
            </p:nvSpPr>
            <p:spPr>
              <a:xfrm>
                <a:off x="6998546" y="4665250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Kotlin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919A2F-96CF-2DF1-03F1-CD2C7CA68D04}"/>
                </a:ext>
              </a:extLst>
            </p:cNvPr>
            <p:cNvGrpSpPr/>
            <p:nvPr/>
          </p:nvGrpSpPr>
          <p:grpSpPr>
            <a:xfrm>
              <a:off x="3916016" y="4128811"/>
              <a:ext cx="1059556" cy="693239"/>
              <a:chOff x="900620" y="3497999"/>
              <a:chExt cx="1059556" cy="693239"/>
            </a:xfrm>
          </p:grpSpPr>
          <p:pic>
            <p:nvPicPr>
              <p:cNvPr id="1058" name="Picture 34" descr="Typescript Programming Language icon PNG and SVG Vector Free Download">
                <a:extLst>
                  <a:ext uri="{FF2B5EF4-FFF2-40B4-BE49-F238E27FC236}">
                    <a16:creationId xmlns:a16="http://schemas.microsoft.com/office/drawing/2014/main" id="{847FAEBB-1632-70B6-C2A7-8127A5ADB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283" y="3497999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2FD9D-CDE2-BB13-6255-FC400F93F45F}"/>
                  </a:ext>
                </a:extLst>
              </p:cNvPr>
              <p:cNvSpPr txBox="1"/>
              <p:nvPr/>
            </p:nvSpPr>
            <p:spPr>
              <a:xfrm>
                <a:off x="900620" y="3883461"/>
                <a:ext cx="10595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TypeScript</a:t>
                </a:r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840BCC8-89F6-6EEE-7552-CA82E6EFD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151078" y="3984084"/>
              <a:ext cx="331291" cy="466344"/>
            </a:xfrm>
            <a:prstGeom prst="rect">
              <a:avLst/>
            </a:prstGeom>
          </p:spPr>
        </p:pic>
        <p:grpSp>
          <p:nvGrpSpPr>
            <p:cNvPr id="36" name="Swift">
              <a:extLst>
                <a:ext uri="{FF2B5EF4-FFF2-40B4-BE49-F238E27FC236}">
                  <a16:creationId xmlns:a16="http://schemas.microsoft.com/office/drawing/2014/main" id="{44AA87E6-920A-2AD9-8A0B-5552FFF1783D}"/>
                </a:ext>
              </a:extLst>
            </p:cNvPr>
            <p:cNvGrpSpPr/>
            <p:nvPr/>
          </p:nvGrpSpPr>
          <p:grpSpPr>
            <a:xfrm>
              <a:off x="5226592" y="5338611"/>
              <a:ext cx="582338" cy="773962"/>
              <a:chOff x="6844289" y="5932796"/>
              <a:chExt cx="582338" cy="77396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3BB44E-3340-F42B-706D-EC5BFB7A749A}"/>
                  </a:ext>
                </a:extLst>
              </p:cNvPr>
              <p:cNvSpPr txBox="1"/>
              <p:nvPr/>
            </p:nvSpPr>
            <p:spPr>
              <a:xfrm>
                <a:off x="6846867" y="6398981"/>
                <a:ext cx="5797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Swift</a:t>
                </a: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D6E3ACE6-3ABE-42BF-78A8-3456B2C3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6844289" y="5932796"/>
                <a:ext cx="518160" cy="466344"/>
              </a:xfrm>
              <a:prstGeom prst="rect">
                <a:avLst/>
              </a:prstGeom>
            </p:spPr>
          </p:pic>
        </p:grpSp>
        <p:sp>
          <p:nvSpPr>
            <p:cNvPr id="1043" name="Frontend">
              <a:extLst>
                <a:ext uri="{FF2B5EF4-FFF2-40B4-BE49-F238E27FC236}">
                  <a16:creationId xmlns:a16="http://schemas.microsoft.com/office/drawing/2014/main" id="{ED4ED6BF-6730-471D-9050-5056B29A5AC0}"/>
                </a:ext>
              </a:extLst>
            </p:cNvPr>
            <p:cNvSpPr txBox="1"/>
            <p:nvPr/>
          </p:nvSpPr>
          <p:spPr>
            <a:xfrm rot="341536">
              <a:off x="5015244" y="5125954"/>
              <a:ext cx="1410322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Frontend</a:t>
              </a:r>
              <a:b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</a:br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  <a:latin typeface="Charm" pitchFamily="2" charset="-34"/>
                  <a:cs typeface="Charm" pitchFamily="2" charset="-34"/>
                </a:rPr>
                <a:t>Frontier </a:t>
              </a:r>
            </a:p>
          </p:txBody>
        </p:sp>
      </p:grpSp>
      <p:grpSp>
        <p:nvGrpSpPr>
          <p:cNvPr id="50" name="Functional">
            <a:extLst>
              <a:ext uri="{FF2B5EF4-FFF2-40B4-BE49-F238E27FC236}">
                <a16:creationId xmlns:a16="http://schemas.microsoft.com/office/drawing/2014/main" id="{E661F589-5719-1456-6987-B06FFE8F24A4}"/>
              </a:ext>
            </a:extLst>
          </p:cNvPr>
          <p:cNvGrpSpPr/>
          <p:nvPr/>
        </p:nvGrpSpPr>
        <p:grpSpPr>
          <a:xfrm>
            <a:off x="3399144" y="1177253"/>
            <a:ext cx="4432359" cy="2866604"/>
            <a:chOff x="3399144" y="1177253"/>
            <a:chExt cx="4432359" cy="2866604"/>
          </a:xfrm>
        </p:grpSpPr>
        <p:pic>
          <p:nvPicPr>
            <p:cNvPr id="1026" name="Picture 2" descr="The Elixir Programming Language | Computer Science Blog @ HdM Stuttgart">
              <a:extLst>
                <a:ext uri="{FF2B5EF4-FFF2-40B4-BE49-F238E27FC236}">
                  <a16:creationId xmlns:a16="http://schemas.microsoft.com/office/drawing/2014/main" id="{D851E3F1-104D-A58B-816D-D3F958C27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39" y="1870820"/>
              <a:ext cx="356319" cy="46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rlang (programming language) - Wikipedia">
              <a:extLst>
                <a:ext uri="{FF2B5EF4-FFF2-40B4-BE49-F238E27FC236}">
                  <a16:creationId xmlns:a16="http://schemas.microsoft.com/office/drawing/2014/main" id="{2B3BD9AB-3E48-612F-6909-A72E390A2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43" y="2055331"/>
              <a:ext cx="532965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BB2B00-2764-46D5-EB41-FB65818CDF95}"/>
                </a:ext>
              </a:extLst>
            </p:cNvPr>
            <p:cNvGrpSpPr/>
            <p:nvPr/>
          </p:nvGrpSpPr>
          <p:grpSpPr>
            <a:xfrm>
              <a:off x="3928138" y="1637648"/>
              <a:ext cx="728641" cy="675307"/>
              <a:chOff x="2221292" y="4283982"/>
              <a:chExt cx="728641" cy="675307"/>
            </a:xfrm>
          </p:grpSpPr>
          <p:pic>
            <p:nvPicPr>
              <p:cNvPr id="1030" name="Picture 6" descr="Haskell - Free logo icons">
                <a:extLst>
                  <a:ext uri="{FF2B5EF4-FFF2-40B4-BE49-F238E27FC236}">
                    <a16:creationId xmlns:a16="http://schemas.microsoft.com/office/drawing/2014/main" id="{1721549F-C550-C2A4-D249-171A96D0E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5019" y="428398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E92965-8406-0870-7A02-6D0C858E2505}"/>
                  </a:ext>
                </a:extLst>
              </p:cNvPr>
              <p:cNvSpPr txBox="1"/>
              <p:nvPr/>
            </p:nvSpPr>
            <p:spPr>
              <a:xfrm>
                <a:off x="2221292" y="4651512"/>
                <a:ext cx="7286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Haskell</a:t>
                </a:r>
              </a:p>
            </p:txBody>
          </p:sp>
        </p:grpSp>
        <p:pic>
          <p:nvPicPr>
            <p:cNvPr id="1036" name="Picture 12" descr="OCaml at a Glance — A Language a Day, Advent Calendar 2019 Day 13/24 –  Andrew Shitov">
              <a:extLst>
                <a:ext uri="{FF2B5EF4-FFF2-40B4-BE49-F238E27FC236}">
                  <a16:creationId xmlns:a16="http://schemas.microsoft.com/office/drawing/2014/main" id="{A4597C61-B5AD-07DD-C0A4-0DE8A7585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0420" y="2721771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C37BC4-1903-8198-C70C-211464DEAF7D}"/>
                </a:ext>
              </a:extLst>
            </p:cNvPr>
            <p:cNvGrpSpPr/>
            <p:nvPr/>
          </p:nvGrpSpPr>
          <p:grpSpPr>
            <a:xfrm>
              <a:off x="4119752" y="3223518"/>
              <a:ext cx="870668" cy="820339"/>
              <a:chOff x="4736759" y="4246312"/>
              <a:chExt cx="870668" cy="820339"/>
            </a:xfrm>
          </p:grpSpPr>
          <p:pic>
            <p:nvPicPr>
              <p:cNvPr id="1042" name="Picture 18" descr="Reasonml Icon Vector SVG Icon - SVG Repo">
                <a:extLst>
                  <a:ext uri="{FF2B5EF4-FFF2-40B4-BE49-F238E27FC236}">
                    <a16:creationId xmlns:a16="http://schemas.microsoft.com/office/drawing/2014/main" id="{F0F9BA29-F865-CD3B-F565-8FB560284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8550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EB9F3F-D6E5-5BEF-D68B-A35021F3C8F7}"/>
                  </a:ext>
                </a:extLst>
              </p:cNvPr>
              <p:cNvSpPr txBox="1"/>
              <p:nvPr/>
            </p:nvSpPr>
            <p:spPr>
              <a:xfrm>
                <a:off x="4736759" y="4697319"/>
                <a:ext cx="870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REASON ML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B5B87E-152D-A401-50E5-31E81FEA107D}"/>
                </a:ext>
              </a:extLst>
            </p:cNvPr>
            <p:cNvGrpSpPr/>
            <p:nvPr/>
          </p:nvGrpSpPr>
          <p:grpSpPr>
            <a:xfrm>
              <a:off x="6960835" y="1558508"/>
              <a:ext cx="870668" cy="741678"/>
              <a:chOff x="5355127" y="4246312"/>
              <a:chExt cx="870668" cy="741678"/>
            </a:xfrm>
          </p:grpSpPr>
          <p:pic>
            <p:nvPicPr>
              <p:cNvPr id="1044" name="Picture 20" descr="Clojure - Wikipedia">
                <a:extLst>
                  <a:ext uri="{FF2B5EF4-FFF2-40B4-BE49-F238E27FC236}">
                    <a16:creationId xmlns:a16="http://schemas.microsoft.com/office/drawing/2014/main" id="{F9AC7DEC-45BF-0BB3-0F6F-487E0E6D4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7289" y="4246312"/>
                <a:ext cx="466344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5DE62D-322B-8A7F-BF15-98688E85FD08}"/>
                  </a:ext>
                </a:extLst>
              </p:cNvPr>
              <p:cNvSpPr txBox="1"/>
              <p:nvPr/>
            </p:nvSpPr>
            <p:spPr>
              <a:xfrm>
                <a:off x="5355127" y="4680213"/>
                <a:ext cx="8706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/>
                  <a:t>clojure</a:t>
                </a:r>
                <a:endParaRPr lang="en-US" sz="1400" dirty="0"/>
              </a:p>
            </p:txBody>
          </p:sp>
        </p:grpSp>
        <p:pic>
          <p:nvPicPr>
            <p:cNvPr id="1048" name="Picture 24" descr="Fsharp Vector SVG Icon (3) - SVG Repo">
              <a:extLst>
                <a:ext uri="{FF2B5EF4-FFF2-40B4-BE49-F238E27FC236}">
                  <a16:creationId xmlns:a16="http://schemas.microsoft.com/office/drawing/2014/main" id="{524DFBEB-E44B-4718-77CD-6F5621F68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386" y="2071944"/>
              <a:ext cx="466344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4A349B-7F4C-9165-DE83-4E2E8D59F4DA}"/>
                </a:ext>
              </a:extLst>
            </p:cNvPr>
            <p:cNvGrpSpPr/>
            <p:nvPr/>
          </p:nvGrpSpPr>
          <p:grpSpPr>
            <a:xfrm>
              <a:off x="3399144" y="1291450"/>
              <a:ext cx="631266" cy="736937"/>
              <a:chOff x="2525606" y="3404237"/>
              <a:chExt cx="631266" cy="736937"/>
            </a:xfrm>
          </p:grpSpPr>
          <p:pic>
            <p:nvPicPr>
              <p:cNvPr id="1062" name="Picture 38" descr="Elm (programming language) - Wikipedia">
                <a:extLst>
                  <a:ext uri="{FF2B5EF4-FFF2-40B4-BE49-F238E27FC236}">
                    <a16:creationId xmlns:a16="http://schemas.microsoft.com/office/drawing/2014/main" id="{D7E37D94-A7E0-98FD-8E5B-059E0CF7D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8192" y="3404237"/>
                <a:ext cx="468426" cy="466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4F896A-982C-742C-4753-9ACA23E2AF4C}"/>
                  </a:ext>
                </a:extLst>
              </p:cNvPr>
              <p:cNvSpPr txBox="1"/>
              <p:nvPr/>
            </p:nvSpPr>
            <p:spPr>
              <a:xfrm>
                <a:off x="2525606" y="3833397"/>
                <a:ext cx="6312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/>
                  <a:t>Elm</a:t>
                </a:r>
              </a:p>
            </p:txBody>
          </p:sp>
        </p:grpSp>
        <p:grpSp>
          <p:nvGrpSpPr>
            <p:cNvPr id="49" name="Obj C">
              <a:extLst>
                <a:ext uri="{FF2B5EF4-FFF2-40B4-BE49-F238E27FC236}">
                  <a16:creationId xmlns:a16="http://schemas.microsoft.com/office/drawing/2014/main" id="{1CD399F4-36C9-C2CB-9E79-48A74A502ABC}"/>
                </a:ext>
              </a:extLst>
            </p:cNvPr>
            <p:cNvGrpSpPr/>
            <p:nvPr/>
          </p:nvGrpSpPr>
          <p:grpSpPr>
            <a:xfrm>
              <a:off x="5513905" y="1177253"/>
              <a:ext cx="468830" cy="468229"/>
              <a:chOff x="5513905" y="1177253"/>
              <a:chExt cx="468830" cy="468229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4A6F68F-F3DF-279F-FF84-5E73BA56B456}"/>
                  </a:ext>
                </a:extLst>
              </p:cNvPr>
              <p:cNvSpPr/>
              <p:nvPr/>
            </p:nvSpPr>
            <p:spPr>
              <a:xfrm>
                <a:off x="5513905" y="1177253"/>
                <a:ext cx="467859" cy="4678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617C2CFD-0677-1EC7-1F85-A8E5DB051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5516391" y="1179138"/>
                <a:ext cx="466344" cy="4663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250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Surprised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you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1749587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792663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would you like to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Elephant Pro" pitchFamily="2" charset="0"/>
              </a:rPr>
              <a:t>try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</p:spTree>
    <p:extLst>
      <p:ext uri="{BB962C8B-B14F-4D97-AF65-F5344CB8AC3E}">
        <p14:creationId xmlns:p14="http://schemas.microsoft.com/office/powerpoint/2010/main" val="2660573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453742" y="930911"/>
            <a:ext cx="586740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What did you </a:t>
            </a:r>
            <a:r>
              <a:rPr lang="en-US" sz="3200" dirty="0">
                <a:solidFill>
                  <a:srgbClr val="7030A0"/>
                </a:solidFill>
                <a:latin typeface="Elephant Pro" pitchFamily="2" charset="0"/>
              </a:rPr>
              <a:t>learn</a:t>
            </a:r>
            <a:r>
              <a:rPr lang="en-US" sz="3200" dirty="0">
                <a:latin typeface="Elephant Pro" pitchFamily="2" charset="0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today?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220DC-C2D3-F051-1B0C-96A2DEF1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43" y="1636240"/>
            <a:ext cx="5867400" cy="401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02419-7DCC-99BE-7837-094EDAFB1767}"/>
              </a:ext>
            </a:extLst>
          </p:cNvPr>
          <p:cNvSpPr txBox="1"/>
          <p:nvPr/>
        </p:nvSpPr>
        <p:spPr>
          <a:xfrm>
            <a:off x="6008528" y="5631494"/>
            <a:ext cx="1312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xkcd.com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8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bbing vs Meet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93115" y="3147507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Hate it with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99771-9AFD-23AB-3E03-20A8B72D9916}"/>
              </a:ext>
            </a:extLst>
          </p:cNvPr>
          <p:cNvSpPr txBox="1"/>
          <p:nvPr/>
        </p:nvSpPr>
        <p:spPr>
          <a:xfrm>
            <a:off x="4890977" y="4971975"/>
            <a:ext cx="335157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Don't make up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your mind 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something without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trying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0832A-D511-301A-3AA6-84278FA6FC01}"/>
              </a:ext>
            </a:extLst>
          </p:cNvPr>
          <p:cNvSpPr txBox="1"/>
          <p:nvPr/>
        </p:nvSpPr>
        <p:spPr>
          <a:xfrm>
            <a:off x="865926" y="1707048"/>
            <a:ext cx="3897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Many people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strong opinions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about things they have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experienced</a:t>
            </a:r>
          </a:p>
        </p:txBody>
      </p:sp>
      <p:pic>
        <p:nvPicPr>
          <p:cNvPr id="15362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6FB36D40-AA76-2895-8504-7C27D3277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5934"/>
          <a:stretch/>
        </p:blipFill>
        <p:spPr bwMode="auto">
          <a:xfrm>
            <a:off x="550237" y="4262979"/>
            <a:ext cx="1427420" cy="6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r. Seuss Green Eggs and Ham – Blue Water Vinyl &amp; Gifts">
            <a:extLst>
              <a:ext uri="{FF2B5EF4-FFF2-40B4-BE49-F238E27FC236}">
                <a16:creationId xmlns:a16="http://schemas.microsoft.com/office/drawing/2014/main" id="{E69A6F74-4A9A-402E-D6A5-E85ACCC5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61"/>
          <a:stretch/>
        </p:blipFill>
        <p:spPr bwMode="auto">
          <a:xfrm>
            <a:off x="560870" y="4889227"/>
            <a:ext cx="1427420" cy="12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05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920547" y="1620971"/>
            <a:ext cx="5387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Deliberate Practice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91D7002-E3B9-0350-AC41-0CDFC059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205746"/>
            <a:ext cx="7937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-195744" y="1598077"/>
            <a:ext cx="5387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“For an idea to go from 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your head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 the </a:t>
            </a: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computer</a:t>
            </a:r>
            <a:br>
              <a:rPr lang="en-US" sz="3200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it must go through</a:t>
            </a:r>
            <a:br>
              <a:rPr lang="en-US" sz="3200" dirty="0"/>
            </a:br>
            <a:r>
              <a:rPr lang="en-US" b="1" dirty="0">
                <a:solidFill>
                  <a:srgbClr val="0000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someone else’s hands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F906E-F081-417A-A19A-9072FC9495A1}"/>
              </a:ext>
            </a:extLst>
          </p:cNvPr>
          <p:cNvSpPr txBox="1"/>
          <p:nvPr/>
        </p:nvSpPr>
        <p:spPr>
          <a:xfrm>
            <a:off x="2161563" y="5106267"/>
            <a:ext cx="538700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Strong Style 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Pair Programming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EC9AA-EC22-949F-63A9-0EA61974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91" y="1691259"/>
            <a:ext cx="4002952" cy="3055508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84282A9E-2284-0DF4-D89A-7B7C5D15E606}"/>
              </a:ext>
            </a:extLst>
          </p:cNvPr>
          <p:cNvSpPr/>
          <p:nvPr/>
        </p:nvSpPr>
        <p:spPr>
          <a:xfrm flipH="1">
            <a:off x="5787186" y="2155986"/>
            <a:ext cx="944106" cy="536896"/>
          </a:xfrm>
          <a:prstGeom prst="wedgeEllipseCallout">
            <a:avLst>
              <a:gd name="adj1" fmla="val 46557"/>
              <a:gd name="adj2" fmla="val 698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 speak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F9AA0A06-649B-7BDE-C227-E0686B46642B}"/>
              </a:ext>
            </a:extLst>
          </p:cNvPr>
          <p:cNvSpPr/>
          <p:nvPr/>
        </p:nvSpPr>
        <p:spPr>
          <a:xfrm flipH="1">
            <a:off x="4236377" y="2026388"/>
            <a:ext cx="1239412" cy="549543"/>
          </a:xfrm>
          <a:prstGeom prst="cloudCallout">
            <a:avLst>
              <a:gd name="adj1" fmla="val -32381"/>
              <a:gd name="adj2" fmla="val 8999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 Idea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DC15B04C-10CF-B43A-6A7E-7828B7BBD09E}"/>
              </a:ext>
            </a:extLst>
          </p:cNvPr>
          <p:cNvSpPr/>
          <p:nvPr/>
        </p:nvSpPr>
        <p:spPr>
          <a:xfrm>
            <a:off x="7305272" y="3067045"/>
            <a:ext cx="1431235" cy="86452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3. Type</a:t>
            </a:r>
          </a:p>
        </p:txBody>
      </p:sp>
    </p:spTree>
    <p:extLst>
      <p:ext uri="{BB962C8B-B14F-4D97-AF65-F5344CB8AC3E}">
        <p14:creationId xmlns:p14="http://schemas.microsoft.com/office/powerpoint/2010/main" val="111520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81499" y="1794373"/>
            <a:ext cx="812054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Speak at the highest level of abstraction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go down as needed</a:t>
            </a:r>
            <a:endParaRPr lang="en-US" sz="2800" b="1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endParaRPr lang="en-US" sz="3200" dirty="0">
              <a:latin typeface="Elephant Pro" pitchFamily="2" charset="0"/>
            </a:endParaRPr>
          </a:p>
          <a:p>
            <a:pPr algn="ctr"/>
            <a:r>
              <a:rPr lang="en-US" sz="3200" dirty="0">
                <a:latin typeface="Elephant Pro" pitchFamily="2" charset="0"/>
              </a:rPr>
              <a:t>Intention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Location</a:t>
            </a:r>
          </a:p>
          <a:p>
            <a:pPr algn="ctr"/>
            <a:r>
              <a:rPr lang="en-US" sz="3200" dirty="0">
                <a:latin typeface="Elephant Pro" pitchFamily="2" charset="0"/>
              </a:rPr>
              <a:t>Details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0213E9C-6C04-C417-612A-52A4F30DF17B}"/>
              </a:ext>
            </a:extLst>
          </p:cNvPr>
          <p:cNvSpPr/>
          <p:nvPr/>
        </p:nvSpPr>
        <p:spPr>
          <a:xfrm>
            <a:off x="2315362" y="3256311"/>
            <a:ext cx="914400" cy="137579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B4303-BE68-2612-5705-D5151FF24411}"/>
              </a:ext>
            </a:extLst>
          </p:cNvPr>
          <p:cNvSpPr txBox="1"/>
          <p:nvPr/>
        </p:nvSpPr>
        <p:spPr>
          <a:xfrm>
            <a:off x="5259896" y="327308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“write a for loop”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7D577-B8AB-D40A-36DF-A7298030190D}"/>
              </a:ext>
            </a:extLst>
          </p:cNvPr>
          <p:cNvSpPr txBox="1"/>
          <p:nvPr/>
        </p:nvSpPr>
        <p:spPr>
          <a:xfrm>
            <a:off x="5259896" y="37636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“at line 34 and ½ 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66512-18C5-34E4-3C1F-9948B22714D2}"/>
              </a:ext>
            </a:extLst>
          </p:cNvPr>
          <p:cNvSpPr txBox="1"/>
          <p:nvPr/>
        </p:nvSpPr>
        <p:spPr>
          <a:xfrm>
            <a:off x="5283200" y="424163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“for(int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 = 0; ….”</a:t>
            </a:r>
          </a:p>
        </p:txBody>
      </p:sp>
    </p:spTree>
    <p:extLst>
      <p:ext uri="{BB962C8B-B14F-4D97-AF65-F5344CB8AC3E}">
        <p14:creationId xmlns:p14="http://schemas.microsoft.com/office/powerpoint/2010/main" val="40073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372034" y="388288"/>
            <a:ext cx="812054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5 Whys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EB22C-60AE-CAD5-38FD-AEAE859A6CB2}"/>
              </a:ext>
            </a:extLst>
          </p:cNvPr>
          <p:cNvGrpSpPr/>
          <p:nvPr/>
        </p:nvGrpSpPr>
        <p:grpSpPr>
          <a:xfrm>
            <a:off x="677508" y="1040803"/>
            <a:ext cx="4436198" cy="808974"/>
            <a:chOff x="2507810" y="1213164"/>
            <a:chExt cx="4436198" cy="8089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AB4303-BE68-2612-5705-D5151FF24411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The client refused to pay the progress payment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072E95-5405-E4FB-A587-BA6A0D1E47F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EC64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the Problem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EE244E-AA11-0494-730D-C8437335F4CA}"/>
              </a:ext>
            </a:extLst>
          </p:cNvPr>
          <p:cNvGrpSpPr/>
          <p:nvPr/>
        </p:nvGrpSpPr>
        <p:grpSpPr>
          <a:xfrm>
            <a:off x="677508" y="1949644"/>
            <a:ext cx="4436198" cy="839752"/>
            <a:chOff x="2507810" y="1213164"/>
            <a:chExt cx="4436198" cy="8397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AD4A2-5F9F-7535-D9F3-CA1E127277C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 we completed the activity late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AC04C1-A324-22D4-E9A2-ECA5CFBDEDA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BA85BE-5F75-14DF-D2AD-131464FF3A6B}"/>
              </a:ext>
            </a:extLst>
          </p:cNvPr>
          <p:cNvGrpSpPr/>
          <p:nvPr/>
        </p:nvGrpSpPr>
        <p:grpSpPr>
          <a:xfrm>
            <a:off x="677508" y="3828882"/>
            <a:ext cx="4436198" cy="839752"/>
            <a:chOff x="2507810" y="1213164"/>
            <a:chExt cx="4436198" cy="8397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D9BC08-0B65-E0E0-EEEA-EFE6E8A3A956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couldn’t precure enough material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F04148-5534-FB6B-8895-E9D7CFE2AE62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7CB4C7-DF00-AAE8-88E2-6CD6C0FDCB9A}"/>
              </a:ext>
            </a:extLst>
          </p:cNvPr>
          <p:cNvGrpSpPr/>
          <p:nvPr/>
        </p:nvGrpSpPr>
        <p:grpSpPr>
          <a:xfrm>
            <a:off x="677508" y="4768501"/>
            <a:ext cx="4436198" cy="839752"/>
            <a:chOff x="2507810" y="1213164"/>
            <a:chExt cx="4436198" cy="8397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6B2845-9D87-809E-60D2-47C116BE3B72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purchase on time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B3BF7-EC9F-C4C7-EF51-591177CD3F65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B9DA55-F74A-F825-760D-89FD333B1C11}"/>
              </a:ext>
            </a:extLst>
          </p:cNvPr>
          <p:cNvGrpSpPr/>
          <p:nvPr/>
        </p:nvGrpSpPr>
        <p:grpSpPr>
          <a:xfrm>
            <a:off x="677508" y="5708122"/>
            <a:ext cx="4436198" cy="839752"/>
            <a:chOff x="2507810" y="1213164"/>
            <a:chExt cx="4436198" cy="8397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DAAD8A-5EA4-5A50-EEF3-6E40850C4C84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We didn’t analyze the work schedule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FA7AD2-908C-F03A-3B52-8FC597DE4FCB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8584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that?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34FFC8-02FD-E313-E23A-BB8A0D96027E}"/>
              </a:ext>
            </a:extLst>
          </p:cNvPr>
          <p:cNvGrpSpPr/>
          <p:nvPr/>
        </p:nvGrpSpPr>
        <p:grpSpPr>
          <a:xfrm>
            <a:off x="677508" y="2889263"/>
            <a:ext cx="4436198" cy="839752"/>
            <a:chOff x="2507810" y="1213164"/>
            <a:chExt cx="4436198" cy="8397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45C2D2-B00C-1BC9-B390-1155CC746033}"/>
                </a:ext>
              </a:extLst>
            </p:cNvPr>
            <p:cNvSpPr txBox="1"/>
            <p:nvPr/>
          </p:nvSpPr>
          <p:spPr>
            <a:xfrm>
              <a:off x="2507810" y="1683584"/>
              <a:ext cx="443619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Bradley Hand" pitchFamily="2" charset="77"/>
                </a:rPr>
                <a:t>It took longer than we estimated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CD50CC-11C6-C243-F390-F3C1FDC92C9C}"/>
                </a:ext>
              </a:extLst>
            </p:cNvPr>
            <p:cNvSpPr/>
            <p:nvPr/>
          </p:nvSpPr>
          <p:spPr>
            <a:xfrm>
              <a:off x="2507810" y="1213164"/>
              <a:ext cx="4436198" cy="470420"/>
            </a:xfrm>
            <a:prstGeom prst="rect">
              <a:avLst/>
            </a:prstGeom>
            <a:solidFill>
              <a:srgbClr val="F290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 is it Happening?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C7EE6C-C2AF-83CE-C5C4-03DDF7FEE8C5}"/>
              </a:ext>
            </a:extLst>
          </p:cNvPr>
          <p:cNvSpPr txBox="1"/>
          <p:nvPr/>
        </p:nvSpPr>
        <p:spPr>
          <a:xfrm>
            <a:off x="5504507" y="6070820"/>
            <a:ext cx="319479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Root Cause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E660F1E-CC65-AC7D-C8C3-ACB88E057D02}"/>
              </a:ext>
            </a:extLst>
          </p:cNvPr>
          <p:cNvSpPr/>
          <p:nvPr/>
        </p:nvSpPr>
        <p:spPr>
          <a:xfrm rot="10800000">
            <a:off x="5278170" y="6112948"/>
            <a:ext cx="579422" cy="48463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1CC93CF-C460-F537-C942-2CA146698F3F}"/>
              </a:ext>
            </a:extLst>
          </p:cNvPr>
          <p:cNvSpPr/>
          <p:nvPr/>
        </p:nvSpPr>
        <p:spPr>
          <a:xfrm rot="5400000">
            <a:off x="2709655" y="167132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2ECFA7B-900A-DD2F-32B7-390278A6AB19}"/>
              </a:ext>
            </a:extLst>
          </p:cNvPr>
          <p:cNvSpPr/>
          <p:nvPr/>
        </p:nvSpPr>
        <p:spPr>
          <a:xfrm rot="5400000">
            <a:off x="2709655" y="261378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85B98B31-8E58-C55F-C2A2-F454CDBF4B03}"/>
              </a:ext>
            </a:extLst>
          </p:cNvPr>
          <p:cNvSpPr/>
          <p:nvPr/>
        </p:nvSpPr>
        <p:spPr>
          <a:xfrm rot="5400000">
            <a:off x="2709655" y="355624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B94C6B-E123-B83A-3637-74B9489689E4}"/>
              </a:ext>
            </a:extLst>
          </p:cNvPr>
          <p:cNvSpPr/>
          <p:nvPr/>
        </p:nvSpPr>
        <p:spPr>
          <a:xfrm rot="5400000">
            <a:off x="2709655" y="4498707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E9C4586-5C58-73E3-80E6-D9FABB47197E}"/>
              </a:ext>
            </a:extLst>
          </p:cNvPr>
          <p:cNvSpPr/>
          <p:nvPr/>
        </p:nvSpPr>
        <p:spPr>
          <a:xfrm rot="5400000">
            <a:off x="2709655" y="5441166"/>
            <a:ext cx="22401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nd drawn doodle people and cycle arrow illustration symbol for change or  rotation staff icon 4996632 Vector Art at Vecteezy">
            <a:extLst>
              <a:ext uri="{FF2B5EF4-FFF2-40B4-BE49-F238E27FC236}">
                <a16:creationId xmlns:a16="http://schemas.microsoft.com/office/drawing/2014/main" id="{CC7D0720-6A43-3E48-5E95-0F17A4113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16269" r="19540" b="19144"/>
          <a:stretch/>
        </p:blipFill>
        <p:spPr bwMode="auto">
          <a:xfrm>
            <a:off x="5208535" y="3177900"/>
            <a:ext cx="3010837" cy="28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1878495" y="2639291"/>
            <a:ext cx="5387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When is the last time you rotated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B2C36-6DE4-6CA6-4E9C-3261EAB59DF2}"/>
              </a:ext>
            </a:extLst>
          </p:cNvPr>
          <p:cNvSpPr txBox="1"/>
          <p:nvPr/>
        </p:nvSpPr>
        <p:spPr>
          <a:xfrm>
            <a:off x="6223960" y="4405675"/>
            <a:ext cx="1232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Rotate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Marker Felt Thin" panose="02000400000000000000" pitchFamily="2" charset="77"/>
              </a:rPr>
              <a:t>Frequently!</a:t>
            </a:r>
          </a:p>
        </p:txBody>
      </p:sp>
      <p:sp>
        <p:nvSpPr>
          <p:cNvPr id="2" name="PASS">
            <a:extLst>
              <a:ext uri="{FF2B5EF4-FFF2-40B4-BE49-F238E27FC236}">
                <a16:creationId xmlns:a16="http://schemas.microsoft.com/office/drawing/2014/main" id="{83A0A341-6269-991A-00DE-772C49ED9A58}"/>
              </a:ext>
            </a:extLst>
          </p:cNvPr>
          <p:cNvSpPr txBox="1"/>
          <p:nvPr/>
        </p:nvSpPr>
        <p:spPr>
          <a:xfrm>
            <a:off x="5065864" y="5146620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Talker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PASS">
            <a:extLst>
              <a:ext uri="{FF2B5EF4-FFF2-40B4-BE49-F238E27FC236}">
                <a16:creationId xmlns:a16="http://schemas.microsoft.com/office/drawing/2014/main" id="{5E385641-38AF-52DD-EE60-5873996A6B98}"/>
              </a:ext>
            </a:extLst>
          </p:cNvPr>
          <p:cNvSpPr txBox="1"/>
          <p:nvPr/>
        </p:nvSpPr>
        <p:spPr>
          <a:xfrm>
            <a:off x="6745757" y="4197055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Typer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6" name="PASS">
            <a:extLst>
              <a:ext uri="{FF2B5EF4-FFF2-40B4-BE49-F238E27FC236}">
                <a16:creationId xmlns:a16="http://schemas.microsoft.com/office/drawing/2014/main" id="{0A4AD146-6CA2-CFF9-8D77-3FBF1C1302F6}"/>
              </a:ext>
            </a:extLst>
          </p:cNvPr>
          <p:cNvSpPr txBox="1"/>
          <p:nvPr/>
        </p:nvSpPr>
        <p:spPr>
          <a:xfrm>
            <a:off x="6839994" y="5931216"/>
            <a:ext cx="115809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Observer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71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0B8D4-530B-FFD9-3E24-936C15CE08BE}"/>
              </a:ext>
            </a:extLst>
          </p:cNvPr>
          <p:cNvSpPr txBox="1"/>
          <p:nvPr/>
        </p:nvSpPr>
        <p:spPr>
          <a:xfrm>
            <a:off x="2722658" y="582042"/>
            <a:ext cx="407705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Rotation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E6190-53E5-8E55-7918-061D12C6C99E}"/>
              </a:ext>
            </a:extLst>
          </p:cNvPr>
          <p:cNvSpPr txBox="1"/>
          <p:nvPr/>
        </p:nvSpPr>
        <p:spPr>
          <a:xfrm>
            <a:off x="1254154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Task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46A3F-8FA4-8AAF-6B8D-6C9ECCF9C7BB}"/>
              </a:ext>
            </a:extLst>
          </p:cNvPr>
          <p:cNvSpPr txBox="1"/>
          <p:nvPr/>
        </p:nvSpPr>
        <p:spPr>
          <a:xfrm>
            <a:off x="3927821" y="4221028"/>
            <a:ext cx="147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Time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726E3-FE91-6D04-FF91-DC2C898C9F90}"/>
              </a:ext>
            </a:extLst>
          </p:cNvPr>
          <p:cNvSpPr txBox="1"/>
          <p:nvPr/>
        </p:nvSpPr>
        <p:spPr>
          <a:xfrm>
            <a:off x="6377731" y="4221028"/>
            <a:ext cx="1388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Idea</a:t>
            </a:r>
            <a:endParaRPr lang="en-US" sz="2800" b="1" dirty="0">
              <a:solidFill>
                <a:srgbClr val="0000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148" name="Picture 4" descr="Premium Vector | Icon ok checkmark green tick sign check mark box correct">
            <a:extLst>
              <a:ext uri="{FF2B5EF4-FFF2-40B4-BE49-F238E27FC236}">
                <a16:creationId xmlns:a16="http://schemas.microsoft.com/office/drawing/2014/main" id="{DE88C1A1-074F-E1EB-6B04-5728B3D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8" y="2190130"/>
            <a:ext cx="1598903" cy="159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C19ED-62F8-9372-4B22-B4116934048C}"/>
              </a:ext>
            </a:extLst>
          </p:cNvPr>
          <p:cNvSpPr txBox="1"/>
          <p:nvPr/>
        </p:nvSpPr>
        <p:spPr>
          <a:xfrm rot="20842459">
            <a:off x="1087457" y="3538966"/>
            <a:ext cx="182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Test Complete</a:t>
            </a:r>
          </a:p>
        </p:txBody>
      </p:sp>
      <p:pic>
        <p:nvPicPr>
          <p:cNvPr id="6154" name="Picture 10" descr="5 Minute Countdown Images – Browse 9,154 Stock Photos, Vectors, and Video |  Adobe Stock">
            <a:extLst>
              <a:ext uri="{FF2B5EF4-FFF2-40B4-BE49-F238E27FC236}">
                <a16:creationId xmlns:a16="http://schemas.microsoft.com/office/drawing/2014/main" id="{49431862-0BB1-AB31-4DD0-5A8DEFB9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31" y="2190130"/>
            <a:ext cx="1797866" cy="17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D892F-49A7-E900-A140-08BA965DBB49}"/>
              </a:ext>
            </a:extLst>
          </p:cNvPr>
          <p:cNvCxnSpPr>
            <a:cxnSpLocks/>
          </p:cNvCxnSpPr>
          <p:nvPr/>
        </p:nvCxnSpPr>
        <p:spPr>
          <a:xfrm>
            <a:off x="3238153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0234AE-0FBA-57DC-0A5F-79E20D5C67D1}"/>
              </a:ext>
            </a:extLst>
          </p:cNvPr>
          <p:cNvCxnSpPr>
            <a:cxnSpLocks/>
          </p:cNvCxnSpPr>
          <p:nvPr/>
        </p:nvCxnSpPr>
        <p:spPr>
          <a:xfrm>
            <a:off x="5999529" y="1189176"/>
            <a:ext cx="0" cy="405049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850D270F-A529-61B1-04DA-180348A1487F}"/>
              </a:ext>
            </a:extLst>
          </p:cNvPr>
          <p:cNvSpPr/>
          <p:nvPr/>
        </p:nvSpPr>
        <p:spPr>
          <a:xfrm>
            <a:off x="6434262" y="2897857"/>
            <a:ext cx="1627441" cy="844126"/>
          </a:xfrm>
          <a:prstGeom prst="wedgeEllipseCallou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Let’s try…</a:t>
            </a:r>
          </a:p>
        </p:txBody>
      </p:sp>
    </p:spTree>
    <p:extLst>
      <p:ext uri="{BB962C8B-B14F-4D97-AF65-F5344CB8AC3E}">
        <p14:creationId xmlns:p14="http://schemas.microsoft.com/office/powerpoint/2010/main" val="14157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E6A305E-6B88-ABF9-ACBC-1429ABF7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9"/>
          <a:stretch/>
        </p:blipFill>
        <p:spPr bwMode="auto">
          <a:xfrm>
            <a:off x="0" y="1"/>
            <a:ext cx="46292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1529E-33C7-AA3C-B689-BED2E606D393}"/>
              </a:ext>
            </a:extLst>
          </p:cNvPr>
          <p:cNvSpPr txBox="1"/>
          <p:nvPr/>
        </p:nvSpPr>
        <p:spPr>
          <a:xfrm>
            <a:off x="2742524" y="1905506"/>
            <a:ext cx="53870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Kindness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Consideration</a:t>
            </a:r>
          </a:p>
          <a:p>
            <a:pPr algn="ctr"/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and</a:t>
            </a:r>
            <a:r>
              <a:rPr lang="en-US" sz="4800" dirty="0">
                <a:latin typeface="Charmonman" pitchFamily="2" charset="-34"/>
                <a:cs typeface="Charmonman" pitchFamily="2" charset="-34"/>
              </a:rPr>
              <a:t> </a:t>
            </a:r>
          </a:p>
          <a:p>
            <a:pPr algn="ctr"/>
            <a:r>
              <a:rPr lang="en-US" sz="4800" dirty="0">
                <a:latin typeface="Charmonman" pitchFamily="2" charset="-34"/>
                <a:cs typeface="Charmonman" pitchFamily="2" charset="-34"/>
              </a:rPr>
              <a:t>Respect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8AE25-368B-6E14-8BD7-841CB092A096}"/>
              </a:ext>
            </a:extLst>
          </p:cNvPr>
          <p:cNvSpPr txBox="1"/>
          <p:nvPr/>
        </p:nvSpPr>
        <p:spPr>
          <a:xfrm>
            <a:off x="4974669" y="5291353"/>
            <a:ext cx="4077054" cy="15081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Working Agreements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Make for better pairs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chocib Script Latin Pro" panose="02000503000000020003" pitchFamily="2" charset="77"/>
                <a:cs typeface="Charmonman" pitchFamily="2" charset="-34"/>
              </a:rPr>
              <a:t>&amp;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harmonman" pitchFamily="2" charset="-34"/>
                <a:cs typeface="Charmonman" pitchFamily="2" charset="-34"/>
              </a:rPr>
              <a:t> mobs</a:t>
            </a:r>
            <a:endParaRPr lang="en-US" sz="4000" dirty="0">
              <a:latin typeface="Charmonman" pitchFamily="2" charset="-34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31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7486</TotalTime>
  <Words>1150</Words>
  <Application>Microsoft Macintosh PowerPoint</Application>
  <PresentationFormat>Letter Paper (8.5x11 in)</PresentationFormat>
  <Paragraphs>312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2" baseType="lpstr">
      <vt:lpstr>-apple-system</vt:lpstr>
      <vt:lpstr>Abadi MT Condensed Light</vt:lpstr>
      <vt:lpstr>Annai MN</vt:lpstr>
      <vt:lpstr>Arial</vt:lpstr>
      <vt:lpstr>Arial Black</vt:lpstr>
      <vt:lpstr>Bradley Hand</vt:lpstr>
      <vt:lpstr>Calibri</vt:lpstr>
      <vt:lpstr>Calibri Light</vt:lpstr>
      <vt:lpstr>Cavolini</vt:lpstr>
      <vt:lpstr>Charm</vt:lpstr>
      <vt:lpstr>Charmonman</vt:lpstr>
      <vt:lpstr>Cochocib Script Latin Pro</vt:lpstr>
      <vt:lpstr>Comic Sans MS</vt:lpstr>
      <vt:lpstr>Courier New</vt:lpstr>
      <vt:lpstr>Elephant Pro</vt:lpstr>
      <vt:lpstr>Fira Code</vt:lpstr>
      <vt:lpstr>Marker Felt Thin</vt:lpstr>
      <vt:lpstr>Stencil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Llewellyn Falco</cp:lastModifiedBy>
  <cp:revision>80</cp:revision>
  <cp:lastPrinted>2023-11-03T19:04:05Z</cp:lastPrinted>
  <dcterms:created xsi:type="dcterms:W3CDTF">2022-08-26T05:21:33Z</dcterms:created>
  <dcterms:modified xsi:type="dcterms:W3CDTF">2023-11-03T19:14:43Z</dcterms:modified>
</cp:coreProperties>
</file>